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1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2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2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2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2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2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Ex1.xml" ContentType="application/vnd.ms-office.chartex+xml"/>
  <Override PartName="/ppt/charts/style13.xml" ContentType="application/vnd.ms-office.chartstyle+xml"/>
  <Override PartName="/ppt/charts/colors13.xml" ContentType="application/vnd.ms-office.chartcolorstyle+xml"/>
  <Override PartName="/ppt/charts/chartEx2.xml" ContentType="application/vnd.ms-office.chartex+xml"/>
  <Override PartName="/ppt/charts/style14.xml" ContentType="application/vnd.ms-office.chartstyle+xml"/>
  <Override PartName="/ppt/charts/colors14.xml" ContentType="application/vnd.ms-office.chartcolorstyle+xml"/>
  <Override PartName="/ppt/charts/chart2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2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2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Ex3.xml" ContentType="application/vnd.ms-office.chartex+xml"/>
  <Override PartName="/ppt/charts/style18.xml" ContentType="application/vnd.ms-office.chartstyle+xml"/>
  <Override PartName="/ppt/charts/colors18.xml" ContentType="application/vnd.ms-office.chartcolorstyle+xml"/>
  <Override PartName="/ppt/charts/chart28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9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30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31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32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577" r:id="rId5"/>
    <p:sldId id="585" r:id="rId6"/>
    <p:sldId id="586" r:id="rId7"/>
    <p:sldId id="587" r:id="rId8"/>
    <p:sldId id="584" r:id="rId9"/>
    <p:sldId id="558" r:id="rId10"/>
    <p:sldId id="565" r:id="rId11"/>
    <p:sldId id="563" r:id="rId12"/>
    <p:sldId id="567" r:id="rId13"/>
    <p:sldId id="568" r:id="rId14"/>
    <p:sldId id="569" r:id="rId15"/>
    <p:sldId id="570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9F31"/>
    <a:srgbClr val="3BA733"/>
    <a:srgbClr val="82D7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0CE1A2-9C0D-454B-AA8F-DDC6FDECC2E4}" v="20" dt="2023-05-05T07:43:21.4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81" autoAdjust="0"/>
    <p:restoredTop sz="94660"/>
  </p:normalViewPr>
  <p:slideViewPr>
    <p:cSldViewPr snapToGrid="0">
      <p:cViewPr varScale="1">
        <p:scale>
          <a:sx n="97" d="100"/>
          <a:sy n="97" d="100"/>
        </p:scale>
        <p:origin x="4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i-Uwe Stahl" userId="03d83eac-1abb-4669-b544-5969842bbf2e" providerId="ADAL" clId="{F40CE1A2-9C0D-454B-AA8F-DDC6FDECC2E4}"/>
    <pc:docChg chg="undo custSel modSld modMainMaster">
      <pc:chgData name="Kai-Uwe Stahl" userId="03d83eac-1abb-4669-b544-5969842bbf2e" providerId="ADAL" clId="{F40CE1A2-9C0D-454B-AA8F-DDC6FDECC2E4}" dt="2023-05-05T07:46:31.670" v="234" actId="700"/>
      <pc:docMkLst>
        <pc:docMk/>
      </pc:docMkLst>
      <pc:sldChg chg="addSp delSp modSp mod chgLayout">
        <pc:chgData name="Kai-Uwe Stahl" userId="03d83eac-1abb-4669-b544-5969842bbf2e" providerId="ADAL" clId="{F40CE1A2-9C0D-454B-AA8F-DDC6FDECC2E4}" dt="2023-05-05T07:46:31.670" v="234" actId="700"/>
        <pc:sldMkLst>
          <pc:docMk/>
          <pc:sldMk cId="3691117231" sldId="585"/>
        </pc:sldMkLst>
        <pc:spChg chg="del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2" creationId="{2BDECCAB-D085-CE44-D8FC-E5B2C1D1D228}"/>
          </ac:spMkLst>
        </pc:spChg>
        <pc:spChg chg="del mo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3" creationId="{07DF4B62-9935-C606-DF21-92C00FC89821}"/>
          </ac:spMkLst>
        </pc:spChg>
        <pc:spChg chg="del mo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4" creationId="{34288C57-F494-9461-2D81-BA943C78B0BD}"/>
          </ac:spMkLst>
        </pc:spChg>
        <pc:spChg chg="del mo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5" creationId="{73846981-B91B-D017-7B9C-338EDD9A5680}"/>
          </ac:spMkLst>
        </pc:spChg>
        <pc:spChg chg="del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6" creationId="{1C47C34B-50AE-1783-0263-3A2F7ED125FC}"/>
          </ac:spMkLst>
        </pc:spChg>
        <pc:spChg chg="del mo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7" creationId="{A1661CBC-001E-2432-C429-A82FD0627F6E}"/>
          </ac:spMkLst>
        </pc:spChg>
        <pc:spChg chg="del mo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8" creationId="{CFE80FDA-D272-F4A8-B28E-02E5141871D5}"/>
          </ac:spMkLst>
        </pc:spChg>
        <pc:spChg chg="del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9" creationId="{7574D898-DA3E-241F-2BA2-D6F0F1FB93A7}"/>
          </ac:spMkLst>
        </pc:spChg>
        <pc:spChg chg="del mo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10" creationId="{434AB560-F079-B483-C071-560C246F30AF}"/>
          </ac:spMkLst>
        </pc:spChg>
        <pc:spChg chg="del mo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11" creationId="{EC969BFF-51DE-D03F-39AB-0FE25600BB31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12" creationId="{18BDF161-0E7A-D6F6-49D0-D1A593DCA53C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13" creationId="{00DFBEA8-24F8-855C-7AE9-561CC63165E5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14" creationId="{43739E80-6900-C300-21B8-62CB6B7A8F2C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15" creationId="{7EE98EA6-CCAC-9BFD-82E6-AE90368ECDF2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16" creationId="{73B090F8-454D-20D8-3ADC-AFE3ABAA2311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17" creationId="{9336D717-668A-6FFA-98D1-A3B5A4DC2F5C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18" creationId="{0DF944EC-D9C9-2451-0100-BC5D2AEB9792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19" creationId="{E73D8ADB-CEB5-FED9-AB3B-18983EC2367D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20" creationId="{C1280279-AF15-133C-F68C-EBA6B449DA63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21" creationId="{5F2E90E9-BB3D-94E5-5FF9-3ED7493870BC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22" creationId="{D5DDAD31-84EC-3435-747A-FFD198355E5B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23" creationId="{D80D5BC4-6910-8E78-F3FD-6ED047513BA8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24" creationId="{2C6F5A5E-1E9F-FD80-3540-92BC0B3412BB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25" creationId="{C0B59E55-3B5A-434B-5B9D-5AF2364C9CAA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26" creationId="{751B31CE-C615-F13F-CFF7-A1E19550B4C7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27" creationId="{6D61D1D6-9348-757A-B1EB-C0F7C5B2A5C4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28" creationId="{A6327A33-6794-588D-A9CA-6CC2DA8B4F18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29" creationId="{46DCDF0A-8F98-D1DE-44DD-F5B5C4958102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30" creationId="{CF51421A-1549-3466-EBB0-827D953DEA66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31" creationId="{558F4B9B-57DE-FA67-49A5-D3579C8725E5}"/>
          </ac:spMkLst>
        </pc:spChg>
        <pc:spChg chg="add mod ord">
          <ac:chgData name="Kai-Uwe Stahl" userId="03d83eac-1abb-4669-b544-5969842bbf2e" providerId="ADAL" clId="{F40CE1A2-9C0D-454B-AA8F-DDC6FDECC2E4}" dt="2023-05-05T07:46:31.670" v="234" actId="700"/>
          <ac:spMkLst>
            <pc:docMk/>
            <pc:sldMk cId="3691117231" sldId="585"/>
            <ac:spMk id="32" creationId="{F315546E-E58B-24D3-106F-FC07D56DB8A5}"/>
          </ac:spMkLst>
        </pc:spChg>
      </pc:sldChg>
      <pc:sldMasterChg chg="modSldLayout">
        <pc:chgData name="Kai-Uwe Stahl" userId="03d83eac-1abb-4669-b544-5969842bbf2e" providerId="ADAL" clId="{F40CE1A2-9C0D-454B-AA8F-DDC6FDECC2E4}" dt="2023-05-05T07:46:05.910" v="233" actId="553"/>
        <pc:sldMasterMkLst>
          <pc:docMk/>
          <pc:sldMasterMk cId="654843311" sldId="2147483648"/>
        </pc:sldMasterMkLst>
        <pc:sldLayoutChg chg="modSp">
          <pc:chgData name="Kai-Uwe Stahl" userId="03d83eac-1abb-4669-b544-5969842bbf2e" providerId="ADAL" clId="{F40CE1A2-9C0D-454B-AA8F-DDC6FDECC2E4}" dt="2023-05-05T07:39:52.519" v="126" actId="735"/>
          <pc:sldLayoutMkLst>
            <pc:docMk/>
            <pc:sldMasterMk cId="654843311" sldId="2147483648"/>
            <pc:sldLayoutMk cId="3536212317" sldId="2147483667"/>
          </pc:sldLayoutMkLst>
        </pc:sldLayoutChg>
        <pc:sldLayoutChg chg="addSp delSp modSp mod">
          <pc:chgData name="Kai-Uwe Stahl" userId="03d83eac-1abb-4669-b544-5969842bbf2e" providerId="ADAL" clId="{F40CE1A2-9C0D-454B-AA8F-DDC6FDECC2E4}" dt="2023-05-05T07:46:05.910" v="233" actId="553"/>
          <pc:sldLayoutMkLst>
            <pc:docMk/>
            <pc:sldMasterMk cId="654843311" sldId="2147483648"/>
            <pc:sldLayoutMk cId="719662269" sldId="2147483668"/>
          </pc:sldLayoutMkLst>
          <pc:spChg chg="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2" creationId="{02C82672-879F-6075-20D2-AEAC0BEFD25E}"/>
            </ac:spMkLst>
          </pc:spChg>
          <pc:spChg chg="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3" creationId="{95B273A4-9AC2-73EE-37FC-B7FAF6A2A21C}"/>
            </ac:spMkLst>
          </pc:spChg>
          <pc:spChg chg="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4" creationId="{E3D780CB-0BF9-E262-B7D1-23500D47C422}"/>
            </ac:spMkLst>
          </pc:spChg>
          <pc:spChg chg="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5" creationId="{944511DC-3E3D-E368-B418-309307A7BF96}"/>
            </ac:spMkLst>
          </pc:spChg>
          <pc:spChg chg="mod">
            <ac:chgData name="Kai-Uwe Stahl" userId="03d83eac-1abb-4669-b544-5969842bbf2e" providerId="ADAL" clId="{F40CE1A2-9C0D-454B-AA8F-DDC6FDECC2E4}" dt="2023-05-05T07:37:07.229" v="111" actId="553"/>
            <ac:spMkLst>
              <pc:docMk/>
              <pc:sldMasterMk cId="654843311" sldId="2147483648"/>
              <pc:sldLayoutMk cId="719662269" sldId="2147483668"/>
              <ac:spMk id="6" creationId="{CF44A3C7-B505-1EF4-3819-8CBEE9ED48AF}"/>
            </ac:spMkLst>
          </pc:spChg>
          <pc:spChg chg="mod">
            <ac:chgData name="Kai-Uwe Stahl" userId="03d83eac-1abb-4669-b544-5969842bbf2e" providerId="ADAL" clId="{F40CE1A2-9C0D-454B-AA8F-DDC6FDECC2E4}" dt="2023-05-05T07:41:32.432" v="174" actId="14100"/>
            <ac:spMkLst>
              <pc:docMk/>
              <pc:sldMasterMk cId="654843311" sldId="2147483648"/>
              <pc:sldLayoutMk cId="719662269" sldId="2147483668"/>
              <ac:spMk id="7" creationId="{BB4305E5-6A38-4012-E1E7-EE43AABF7664}"/>
            </ac:spMkLst>
          </pc:spChg>
          <pc:spChg chg="add 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8" creationId="{FD521252-0D2C-21B9-6DFC-811C3BFF0D84}"/>
            </ac:spMkLst>
          </pc:spChg>
          <pc:spChg chg="add 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9" creationId="{334C1FAC-C286-292F-CAA6-1462EC070304}"/>
            </ac:spMkLst>
          </pc:spChg>
          <pc:spChg chg="add 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10" creationId="{FE03611F-1B40-0290-FE05-0B2283730269}"/>
            </ac:spMkLst>
          </pc:spChg>
          <pc:spChg chg="mod">
            <ac:chgData name="Kai-Uwe Stahl" userId="03d83eac-1abb-4669-b544-5969842bbf2e" providerId="ADAL" clId="{F40CE1A2-9C0D-454B-AA8F-DDC6FDECC2E4}" dt="2023-05-05T07:42:13.989" v="195" actId="554"/>
            <ac:spMkLst>
              <pc:docMk/>
              <pc:sldMasterMk cId="654843311" sldId="2147483648"/>
              <pc:sldLayoutMk cId="719662269" sldId="2147483668"/>
              <ac:spMk id="11" creationId="{C6FB965E-3679-1F43-DCA3-05706136142D}"/>
            </ac:spMkLst>
          </pc:spChg>
          <pc:spChg chg="mod">
            <ac:chgData name="Kai-Uwe Stahl" userId="03d83eac-1abb-4669-b544-5969842bbf2e" providerId="ADAL" clId="{F40CE1A2-9C0D-454B-AA8F-DDC6FDECC2E4}" dt="2023-05-05T07:42:35.972" v="207" actId="20577"/>
            <ac:spMkLst>
              <pc:docMk/>
              <pc:sldMasterMk cId="654843311" sldId="2147483648"/>
              <pc:sldLayoutMk cId="719662269" sldId="2147483668"/>
              <ac:spMk id="12" creationId="{3B3AF519-8044-54AA-667A-9CBAC2708798}"/>
            </ac:spMkLst>
          </pc:spChg>
          <pc:spChg chg="add 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13" creationId="{E79CBE74-CA6F-7385-9932-039AC7BDF3BC}"/>
            </ac:spMkLst>
          </pc:spChg>
          <pc:spChg chg="add 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14" creationId="{4ABAEFBB-21D7-1822-BF2A-29A6F36F52D1}"/>
            </ac:spMkLst>
          </pc:spChg>
          <pc:spChg chg="add 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15" creationId="{C05BF9AF-07DE-FF67-D0F5-24FC57F6343F}"/>
            </ac:spMkLst>
          </pc:spChg>
          <pc:spChg chg="mod">
            <ac:chgData name="Kai-Uwe Stahl" userId="03d83eac-1abb-4669-b544-5969842bbf2e" providerId="ADAL" clId="{F40CE1A2-9C0D-454B-AA8F-DDC6FDECC2E4}" dt="2023-05-05T07:42:41.545" v="208"/>
            <ac:spMkLst>
              <pc:docMk/>
              <pc:sldMasterMk cId="654843311" sldId="2147483648"/>
              <pc:sldLayoutMk cId="719662269" sldId="2147483668"/>
              <ac:spMk id="16" creationId="{DE4A50D7-B5FD-5F8B-4AA5-6C629615A470}"/>
            </ac:spMkLst>
          </pc:spChg>
          <pc:spChg chg="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17" creationId="{000B7ACA-2777-185B-3FC4-20EF176C2634}"/>
            </ac:spMkLst>
          </pc:spChg>
          <pc:spChg chg="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18" creationId="{AE32CAE8-D168-EE1F-EC9C-54FEA5108685}"/>
            </ac:spMkLst>
          </pc:spChg>
          <pc:spChg chg="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19" creationId="{BC961215-2DDF-7ACD-0F9B-DA18D72C7108}"/>
            </ac:spMkLst>
          </pc:spChg>
          <pc:spChg chg="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20" creationId="{D531697F-2F1D-1522-8B06-021FC7A505BE}"/>
            </ac:spMkLst>
          </pc:spChg>
          <pc:spChg chg="mod">
            <ac:chgData name="Kai-Uwe Stahl" userId="03d83eac-1abb-4669-b544-5969842bbf2e" providerId="ADAL" clId="{F40CE1A2-9C0D-454B-AA8F-DDC6FDECC2E4}" dt="2023-05-05T07:42:09.162" v="194" actId="554"/>
            <ac:spMkLst>
              <pc:docMk/>
              <pc:sldMasterMk cId="654843311" sldId="2147483648"/>
              <pc:sldLayoutMk cId="719662269" sldId="2147483668"/>
              <ac:spMk id="21" creationId="{ABE1F614-F77B-AABA-39B2-536CE936FA06}"/>
            </ac:spMkLst>
          </pc:spChg>
          <pc:spChg chg="mod">
            <ac:chgData name="Kai-Uwe Stahl" userId="03d83eac-1abb-4669-b544-5969842bbf2e" providerId="ADAL" clId="{F40CE1A2-9C0D-454B-AA8F-DDC6FDECC2E4}" dt="2023-05-05T07:42:43.347" v="209"/>
            <ac:spMkLst>
              <pc:docMk/>
              <pc:sldMasterMk cId="654843311" sldId="2147483648"/>
              <pc:sldLayoutMk cId="719662269" sldId="2147483668"/>
              <ac:spMk id="22" creationId="{BB96919B-E94B-6248-4D40-7738913B21C5}"/>
            </ac:spMkLst>
          </pc:spChg>
          <pc:spChg chg="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23" creationId="{963A8F03-F98A-06BA-354B-F06FC41C1B82}"/>
            </ac:spMkLst>
          </pc:spChg>
          <pc:spChg chg="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24" creationId="{D965AF68-1B2F-344D-4459-2165251598D7}"/>
            </ac:spMkLst>
          </pc:spChg>
          <pc:spChg chg="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25" creationId="{5A155961-B28F-F30A-A406-0C2788011043}"/>
            </ac:spMkLst>
          </pc:spChg>
          <pc:spChg chg="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26" creationId="{2088F809-BCBC-80C0-BD0B-A6BD1F74A3B7}"/>
            </ac:spMkLst>
          </pc:spChg>
          <pc:spChg chg="add 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27" creationId="{E41ED09C-618D-5A02-1EBA-9627FA7D7E6E}"/>
            </ac:spMkLst>
          </pc:spChg>
          <pc:spChg chg="add 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28" creationId="{CBBB6B73-6630-CD23-0631-5E7DE4D7BCC9}"/>
            </ac:spMkLst>
          </pc:spChg>
          <pc:spChg chg="add 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29" creationId="{E9380142-9488-579A-91E3-C92C99BA5584}"/>
            </ac:spMkLst>
          </pc:spChg>
          <pc:spChg chg="add 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30" creationId="{2C0B506E-DC21-046A-8721-8803CF717887}"/>
            </ac:spMkLst>
          </pc:spChg>
          <pc:spChg chg="add 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31" creationId="{A8EA805A-573D-74C2-512E-CD19BB4ACD29}"/>
            </ac:spMkLst>
          </pc:spChg>
          <pc:spChg chg="add del mod">
            <ac:chgData name="Kai-Uwe Stahl" userId="03d83eac-1abb-4669-b544-5969842bbf2e" providerId="ADAL" clId="{F40CE1A2-9C0D-454B-AA8F-DDC6FDECC2E4}" dt="2023-05-05T07:42:52.326" v="211" actId="478"/>
            <ac:spMkLst>
              <pc:docMk/>
              <pc:sldMasterMk cId="654843311" sldId="2147483648"/>
              <pc:sldLayoutMk cId="719662269" sldId="2147483668"/>
              <ac:spMk id="32" creationId="{1FC54E47-6280-F284-E031-1EB223093B62}"/>
            </ac:spMkLst>
          </pc:spChg>
          <pc:spChg chg="add mod">
            <ac:chgData name="Kai-Uwe Stahl" userId="03d83eac-1abb-4669-b544-5969842bbf2e" providerId="ADAL" clId="{F40CE1A2-9C0D-454B-AA8F-DDC6FDECC2E4}" dt="2023-05-05T07:38:33.793" v="117" actId="571"/>
            <ac:spMkLst>
              <pc:docMk/>
              <pc:sldMasterMk cId="654843311" sldId="2147483648"/>
              <pc:sldLayoutMk cId="719662269" sldId="2147483668"/>
              <ac:spMk id="33" creationId="{1F17AFE1-3E4C-213B-4E0A-61B7B4D29747}"/>
            </ac:spMkLst>
          </pc:spChg>
          <pc:spChg chg="add mod">
            <ac:chgData name="Kai-Uwe Stahl" userId="03d83eac-1abb-4669-b544-5969842bbf2e" providerId="ADAL" clId="{F40CE1A2-9C0D-454B-AA8F-DDC6FDECC2E4}" dt="2023-05-05T07:38:33.793" v="117" actId="571"/>
            <ac:spMkLst>
              <pc:docMk/>
              <pc:sldMasterMk cId="654843311" sldId="2147483648"/>
              <pc:sldLayoutMk cId="719662269" sldId="2147483668"/>
              <ac:spMk id="34" creationId="{7526D473-D85E-1C6A-0744-2833C77884B1}"/>
            </ac:spMkLst>
          </pc:spChg>
          <pc:spChg chg="add mod">
            <ac:chgData name="Kai-Uwe Stahl" userId="03d83eac-1abb-4669-b544-5969842bbf2e" providerId="ADAL" clId="{F40CE1A2-9C0D-454B-AA8F-DDC6FDECC2E4}" dt="2023-05-05T07:38:33.793" v="117" actId="571"/>
            <ac:spMkLst>
              <pc:docMk/>
              <pc:sldMasterMk cId="654843311" sldId="2147483648"/>
              <pc:sldLayoutMk cId="719662269" sldId="2147483668"/>
              <ac:spMk id="35" creationId="{EA4339D6-73AC-716B-4397-044DF7CE94A7}"/>
            </ac:spMkLst>
          </pc:spChg>
          <pc:spChg chg="add mod">
            <ac:chgData name="Kai-Uwe Stahl" userId="03d83eac-1abb-4669-b544-5969842bbf2e" providerId="ADAL" clId="{F40CE1A2-9C0D-454B-AA8F-DDC6FDECC2E4}" dt="2023-05-05T07:38:33.793" v="117" actId="571"/>
            <ac:spMkLst>
              <pc:docMk/>
              <pc:sldMasterMk cId="654843311" sldId="2147483648"/>
              <pc:sldLayoutMk cId="719662269" sldId="2147483668"/>
              <ac:spMk id="36" creationId="{2EC6C5DF-9A96-0020-77E0-53C0087D4643}"/>
            </ac:spMkLst>
          </pc:spChg>
          <pc:spChg chg="add mod">
            <ac:chgData name="Kai-Uwe Stahl" userId="03d83eac-1abb-4669-b544-5969842bbf2e" providerId="ADAL" clId="{F40CE1A2-9C0D-454B-AA8F-DDC6FDECC2E4}" dt="2023-05-05T07:41:50.504" v="192" actId="554"/>
            <ac:spMkLst>
              <pc:docMk/>
              <pc:sldMasterMk cId="654843311" sldId="2147483648"/>
              <pc:sldLayoutMk cId="719662269" sldId="2147483668"/>
              <ac:spMk id="37" creationId="{74CE2A03-E1B7-5014-1A9F-BD0EBB8DC44F}"/>
            </ac:spMkLst>
          </pc:spChg>
          <pc:spChg chg="add mod">
            <ac:chgData name="Kai-Uwe Stahl" userId="03d83eac-1abb-4669-b544-5969842bbf2e" providerId="ADAL" clId="{F40CE1A2-9C0D-454B-AA8F-DDC6FDECC2E4}" dt="2023-05-05T07:42:45.264" v="210"/>
            <ac:spMkLst>
              <pc:docMk/>
              <pc:sldMasterMk cId="654843311" sldId="2147483648"/>
              <pc:sldLayoutMk cId="719662269" sldId="2147483668"/>
              <ac:spMk id="38" creationId="{C35341E9-5CE3-F446-9A99-A26405608F31}"/>
            </ac:spMkLst>
          </pc:spChg>
          <pc:spChg chg="add mod">
            <ac:chgData name="Kai-Uwe Stahl" userId="03d83eac-1abb-4669-b544-5969842bbf2e" providerId="ADAL" clId="{F40CE1A2-9C0D-454B-AA8F-DDC6FDECC2E4}" dt="2023-05-05T07:46:05.910" v="233" actId="553"/>
            <ac:spMkLst>
              <pc:docMk/>
              <pc:sldMasterMk cId="654843311" sldId="2147483648"/>
              <pc:sldLayoutMk cId="719662269" sldId="2147483668"/>
              <ac:spMk id="39" creationId="{56AAD317-C137-0C48-183E-FB6D0A355727}"/>
            </ac:spMkLst>
          </pc:spChg>
          <pc:spChg chg="add mod">
            <ac:chgData name="Kai-Uwe Stahl" userId="03d83eac-1abb-4669-b544-5969842bbf2e" providerId="ADAL" clId="{F40CE1A2-9C0D-454B-AA8F-DDC6FDECC2E4}" dt="2023-05-05T07:46:05.910" v="233" actId="553"/>
            <ac:spMkLst>
              <pc:docMk/>
              <pc:sldMasterMk cId="654843311" sldId="2147483648"/>
              <pc:sldLayoutMk cId="719662269" sldId="2147483668"/>
              <ac:spMk id="40" creationId="{4B5A6A4C-1586-0B56-5CEE-EA8F67B43DBC}"/>
            </ac:spMkLst>
          </pc:spChg>
          <pc:spChg chg="add mod">
            <ac:chgData name="Kai-Uwe Stahl" userId="03d83eac-1abb-4669-b544-5969842bbf2e" providerId="ADAL" clId="{F40CE1A2-9C0D-454B-AA8F-DDC6FDECC2E4}" dt="2023-05-05T07:46:05.910" v="233" actId="553"/>
            <ac:spMkLst>
              <pc:docMk/>
              <pc:sldMasterMk cId="654843311" sldId="2147483648"/>
              <pc:sldLayoutMk cId="719662269" sldId="2147483668"/>
              <ac:spMk id="41" creationId="{961892F7-B9B4-93BC-4D2F-2E7B67802718}"/>
            </ac:spMkLst>
          </pc:spChg>
          <pc:spChg chg="add mod">
            <ac:chgData name="Kai-Uwe Stahl" userId="03d83eac-1abb-4669-b544-5969842bbf2e" providerId="ADAL" clId="{F40CE1A2-9C0D-454B-AA8F-DDC6FDECC2E4}" dt="2023-05-05T07:46:05.910" v="233" actId="553"/>
            <ac:spMkLst>
              <pc:docMk/>
              <pc:sldMasterMk cId="654843311" sldId="2147483648"/>
              <pc:sldLayoutMk cId="719662269" sldId="2147483668"/>
              <ac:spMk id="42" creationId="{F41780CC-E34F-98A5-B4AD-72A86A6D6174}"/>
            </ac:spMkLst>
          </pc:spChg>
          <pc:spChg chg="add mod">
            <ac:chgData name="Kai-Uwe Stahl" userId="03d83eac-1abb-4669-b544-5969842bbf2e" providerId="ADAL" clId="{F40CE1A2-9C0D-454B-AA8F-DDC6FDECC2E4}" dt="2023-05-05T07:46:05.910" v="233" actId="553"/>
            <ac:spMkLst>
              <pc:docMk/>
              <pc:sldMasterMk cId="654843311" sldId="2147483648"/>
              <pc:sldLayoutMk cId="719662269" sldId="2147483668"/>
              <ac:spMk id="43" creationId="{27DA3B12-DE51-4FE3-95A9-8646B224EB3B}"/>
            </ac:spMkLst>
          </pc:spChg>
          <pc:spChg chg="add mod">
            <ac:chgData name="Kai-Uwe Stahl" userId="03d83eac-1abb-4669-b544-5969842bbf2e" providerId="ADAL" clId="{F40CE1A2-9C0D-454B-AA8F-DDC6FDECC2E4}" dt="2023-05-05T07:46:05.910" v="233" actId="553"/>
            <ac:spMkLst>
              <pc:docMk/>
              <pc:sldMasterMk cId="654843311" sldId="2147483648"/>
              <pc:sldLayoutMk cId="719662269" sldId="2147483668"/>
              <ac:spMk id="44" creationId="{6666ADDF-944A-036C-0FDA-0D512545D886}"/>
            </ac:spMkLst>
          </pc:spChg>
          <pc:spChg chg="add mod">
            <ac:chgData name="Kai-Uwe Stahl" userId="03d83eac-1abb-4669-b544-5969842bbf2e" providerId="ADAL" clId="{F40CE1A2-9C0D-454B-AA8F-DDC6FDECC2E4}" dt="2023-05-05T07:46:05.910" v="233" actId="553"/>
            <ac:spMkLst>
              <pc:docMk/>
              <pc:sldMasterMk cId="654843311" sldId="2147483648"/>
              <pc:sldLayoutMk cId="719662269" sldId="2147483668"/>
              <ac:spMk id="45" creationId="{6A81B2B6-F838-3E5C-3408-D5FCE2374249}"/>
            </ac:spMkLst>
          </pc:spChg>
          <pc:spChg chg="add mod">
            <ac:chgData name="Kai-Uwe Stahl" userId="03d83eac-1abb-4669-b544-5969842bbf2e" providerId="ADAL" clId="{F40CE1A2-9C0D-454B-AA8F-DDC6FDECC2E4}" dt="2023-05-05T07:46:05.910" v="233" actId="553"/>
            <ac:spMkLst>
              <pc:docMk/>
              <pc:sldMasterMk cId="654843311" sldId="2147483648"/>
              <pc:sldLayoutMk cId="719662269" sldId="2147483668"/>
              <ac:spMk id="46" creationId="{687DC4C0-FEC3-4EAA-FB5B-8AF20C7E8A3A}"/>
            </ac:spMkLst>
          </pc:spChg>
          <pc:spChg chg="add mod">
            <ac:chgData name="Kai-Uwe Stahl" userId="03d83eac-1abb-4669-b544-5969842bbf2e" providerId="ADAL" clId="{F40CE1A2-9C0D-454B-AA8F-DDC6FDECC2E4}" dt="2023-05-05T07:45:57.672" v="232" actId="553"/>
            <ac:spMkLst>
              <pc:docMk/>
              <pc:sldMasterMk cId="654843311" sldId="2147483648"/>
              <pc:sldLayoutMk cId="719662269" sldId="2147483668"/>
              <ac:spMk id="47" creationId="{F0617B38-3CB5-5DDA-878B-6DEC47119AC9}"/>
            </ac:spMkLst>
          </pc:spChg>
          <pc:spChg chg="add mod">
            <ac:chgData name="Kai-Uwe Stahl" userId="03d83eac-1abb-4669-b544-5969842bbf2e" providerId="ADAL" clId="{F40CE1A2-9C0D-454B-AA8F-DDC6FDECC2E4}" dt="2023-05-05T07:45:57.672" v="232" actId="553"/>
            <ac:spMkLst>
              <pc:docMk/>
              <pc:sldMasterMk cId="654843311" sldId="2147483648"/>
              <pc:sldLayoutMk cId="719662269" sldId="2147483668"/>
              <ac:spMk id="48" creationId="{BC9DB0C3-A6B3-9CAE-F835-309A3355C82B}"/>
            </ac:spMkLst>
          </pc:spChg>
          <pc:spChg chg="add mod">
            <ac:chgData name="Kai-Uwe Stahl" userId="03d83eac-1abb-4669-b544-5969842bbf2e" providerId="ADAL" clId="{F40CE1A2-9C0D-454B-AA8F-DDC6FDECC2E4}" dt="2023-05-05T07:45:57.672" v="232" actId="553"/>
            <ac:spMkLst>
              <pc:docMk/>
              <pc:sldMasterMk cId="654843311" sldId="2147483648"/>
              <pc:sldLayoutMk cId="719662269" sldId="2147483668"/>
              <ac:spMk id="49" creationId="{16C41221-ED52-8646-5932-0C3275294CDC}"/>
            </ac:spMkLst>
          </pc:spChg>
          <pc:spChg chg="add mod">
            <ac:chgData name="Kai-Uwe Stahl" userId="03d83eac-1abb-4669-b544-5969842bbf2e" providerId="ADAL" clId="{F40CE1A2-9C0D-454B-AA8F-DDC6FDECC2E4}" dt="2023-05-05T07:45:57.672" v="232" actId="553"/>
            <ac:spMkLst>
              <pc:docMk/>
              <pc:sldMasterMk cId="654843311" sldId="2147483648"/>
              <pc:sldLayoutMk cId="719662269" sldId="2147483668"/>
              <ac:spMk id="50" creationId="{B7D06DB2-F348-48F3-D92E-4858B0713287}"/>
            </ac:spMkLst>
          </pc:spChg>
          <pc:spChg chg="add mod">
            <ac:chgData name="Kai-Uwe Stahl" userId="03d83eac-1abb-4669-b544-5969842bbf2e" providerId="ADAL" clId="{F40CE1A2-9C0D-454B-AA8F-DDC6FDECC2E4}" dt="2023-05-05T07:45:57.672" v="232" actId="553"/>
            <ac:spMkLst>
              <pc:docMk/>
              <pc:sldMasterMk cId="654843311" sldId="2147483648"/>
              <pc:sldLayoutMk cId="719662269" sldId="2147483668"/>
              <ac:spMk id="51" creationId="{B4FAEDBC-852F-53BA-9094-3A885721E605}"/>
            </ac:spMkLst>
          </pc:spChg>
          <pc:spChg chg="add mod">
            <ac:chgData name="Kai-Uwe Stahl" userId="03d83eac-1abb-4669-b544-5969842bbf2e" providerId="ADAL" clId="{F40CE1A2-9C0D-454B-AA8F-DDC6FDECC2E4}" dt="2023-05-05T07:45:57.672" v="232" actId="553"/>
            <ac:spMkLst>
              <pc:docMk/>
              <pc:sldMasterMk cId="654843311" sldId="2147483648"/>
              <pc:sldLayoutMk cId="719662269" sldId="2147483668"/>
              <ac:spMk id="52" creationId="{76DA348B-6A65-4137-E1E3-38956461D4AE}"/>
            </ac:spMkLst>
          </pc:spChg>
          <pc:spChg chg="add mod">
            <ac:chgData name="Kai-Uwe Stahl" userId="03d83eac-1abb-4669-b544-5969842bbf2e" providerId="ADAL" clId="{F40CE1A2-9C0D-454B-AA8F-DDC6FDECC2E4}" dt="2023-05-05T07:45:57.672" v="232" actId="553"/>
            <ac:spMkLst>
              <pc:docMk/>
              <pc:sldMasterMk cId="654843311" sldId="2147483648"/>
              <pc:sldLayoutMk cId="719662269" sldId="2147483668"/>
              <ac:spMk id="53" creationId="{3F8F8BAB-24DF-32B5-51F2-C8A7CB3BF255}"/>
            </ac:spMkLst>
          </pc:spChg>
          <pc:spChg chg="add mod">
            <ac:chgData name="Kai-Uwe Stahl" userId="03d83eac-1abb-4669-b544-5969842bbf2e" providerId="ADAL" clId="{F40CE1A2-9C0D-454B-AA8F-DDC6FDECC2E4}" dt="2023-05-05T07:45:57.672" v="232" actId="553"/>
            <ac:spMkLst>
              <pc:docMk/>
              <pc:sldMasterMk cId="654843311" sldId="2147483648"/>
              <pc:sldLayoutMk cId="719662269" sldId="2147483668"/>
              <ac:spMk id="54" creationId="{0DE3465A-97C9-1E57-8E5B-3EDDF3E7A15B}"/>
            </ac:spMkLst>
          </pc:spChg>
          <pc:spChg chg="add mod">
            <ac:chgData name="Kai-Uwe Stahl" userId="03d83eac-1abb-4669-b544-5969842bbf2e" providerId="ADAL" clId="{F40CE1A2-9C0D-454B-AA8F-DDC6FDECC2E4}" dt="2023-05-05T07:45:50.396" v="231" actId="553"/>
            <ac:spMkLst>
              <pc:docMk/>
              <pc:sldMasterMk cId="654843311" sldId="2147483648"/>
              <pc:sldLayoutMk cId="719662269" sldId="2147483668"/>
              <ac:spMk id="55" creationId="{C404B528-6BDF-00F1-8A84-3C45CC8606E1}"/>
            </ac:spMkLst>
          </pc:spChg>
          <pc:spChg chg="add mod">
            <ac:chgData name="Kai-Uwe Stahl" userId="03d83eac-1abb-4669-b544-5969842bbf2e" providerId="ADAL" clId="{F40CE1A2-9C0D-454B-AA8F-DDC6FDECC2E4}" dt="2023-05-05T07:45:50.396" v="231" actId="553"/>
            <ac:spMkLst>
              <pc:docMk/>
              <pc:sldMasterMk cId="654843311" sldId="2147483648"/>
              <pc:sldLayoutMk cId="719662269" sldId="2147483668"/>
              <ac:spMk id="56" creationId="{F3741303-34BB-E753-2A99-AF7DC9F2B577}"/>
            </ac:spMkLst>
          </pc:spChg>
          <pc:spChg chg="add mod">
            <ac:chgData name="Kai-Uwe Stahl" userId="03d83eac-1abb-4669-b544-5969842bbf2e" providerId="ADAL" clId="{F40CE1A2-9C0D-454B-AA8F-DDC6FDECC2E4}" dt="2023-05-05T07:45:50.396" v="231" actId="553"/>
            <ac:spMkLst>
              <pc:docMk/>
              <pc:sldMasterMk cId="654843311" sldId="2147483648"/>
              <pc:sldLayoutMk cId="719662269" sldId="2147483668"/>
              <ac:spMk id="57" creationId="{F16B9318-5ED1-0C20-BF28-44F2562AE318}"/>
            </ac:spMkLst>
          </pc:spChg>
          <pc:spChg chg="add mod">
            <ac:chgData name="Kai-Uwe Stahl" userId="03d83eac-1abb-4669-b544-5969842bbf2e" providerId="ADAL" clId="{F40CE1A2-9C0D-454B-AA8F-DDC6FDECC2E4}" dt="2023-05-05T07:45:50.396" v="231" actId="553"/>
            <ac:spMkLst>
              <pc:docMk/>
              <pc:sldMasterMk cId="654843311" sldId="2147483648"/>
              <pc:sldLayoutMk cId="719662269" sldId="2147483668"/>
              <ac:spMk id="58" creationId="{692D7BE0-C958-1E40-3D1D-0C21AC4A5D33}"/>
            </ac:spMkLst>
          </pc:spChg>
          <pc:spChg chg="add mod">
            <ac:chgData name="Kai-Uwe Stahl" userId="03d83eac-1abb-4669-b544-5969842bbf2e" providerId="ADAL" clId="{F40CE1A2-9C0D-454B-AA8F-DDC6FDECC2E4}" dt="2023-05-05T07:45:50.396" v="231" actId="553"/>
            <ac:spMkLst>
              <pc:docMk/>
              <pc:sldMasterMk cId="654843311" sldId="2147483648"/>
              <pc:sldLayoutMk cId="719662269" sldId="2147483668"/>
              <ac:spMk id="59" creationId="{BADA60DD-769D-5AD9-CEF2-CF6073B9D08E}"/>
            </ac:spMkLst>
          </pc:spChg>
          <pc:spChg chg="add mod">
            <ac:chgData name="Kai-Uwe Stahl" userId="03d83eac-1abb-4669-b544-5969842bbf2e" providerId="ADAL" clId="{F40CE1A2-9C0D-454B-AA8F-DDC6FDECC2E4}" dt="2023-05-05T07:45:50.396" v="231" actId="553"/>
            <ac:spMkLst>
              <pc:docMk/>
              <pc:sldMasterMk cId="654843311" sldId="2147483648"/>
              <pc:sldLayoutMk cId="719662269" sldId="2147483668"/>
              <ac:spMk id="60" creationId="{74BBE3CA-DBB7-D0B4-9B34-67709E53AD5B}"/>
            </ac:spMkLst>
          </pc:spChg>
          <pc:spChg chg="add mod">
            <ac:chgData name="Kai-Uwe Stahl" userId="03d83eac-1abb-4669-b544-5969842bbf2e" providerId="ADAL" clId="{F40CE1A2-9C0D-454B-AA8F-DDC6FDECC2E4}" dt="2023-05-05T07:45:50.396" v="231" actId="553"/>
            <ac:spMkLst>
              <pc:docMk/>
              <pc:sldMasterMk cId="654843311" sldId="2147483648"/>
              <pc:sldLayoutMk cId="719662269" sldId="2147483668"/>
              <ac:spMk id="61" creationId="{B02C4B69-076C-B5F4-8598-96ECB18D441D}"/>
            </ac:spMkLst>
          </pc:spChg>
          <pc:spChg chg="add mod">
            <ac:chgData name="Kai-Uwe Stahl" userId="03d83eac-1abb-4669-b544-5969842bbf2e" providerId="ADAL" clId="{F40CE1A2-9C0D-454B-AA8F-DDC6FDECC2E4}" dt="2023-05-05T07:45:50.396" v="231" actId="553"/>
            <ac:spMkLst>
              <pc:docMk/>
              <pc:sldMasterMk cId="654843311" sldId="2147483648"/>
              <pc:sldLayoutMk cId="719662269" sldId="2147483668"/>
              <ac:spMk id="62" creationId="{DEEA9243-228D-CF6B-2B3D-531FAA08FA1E}"/>
            </ac:spMkLst>
          </pc:spChg>
          <pc:spChg chg="add mod">
            <ac:chgData name="Kai-Uwe Stahl" userId="03d83eac-1abb-4669-b544-5969842bbf2e" providerId="ADAL" clId="{F40CE1A2-9C0D-454B-AA8F-DDC6FDECC2E4}" dt="2023-05-05T07:43:30.343" v="225" actId="1076"/>
            <ac:spMkLst>
              <pc:docMk/>
              <pc:sldMasterMk cId="654843311" sldId="2147483648"/>
              <pc:sldLayoutMk cId="719662269" sldId="2147483668"/>
              <ac:spMk id="63" creationId="{E2580E46-28C8-77D8-9ADD-D10D35E7BD81}"/>
            </ac:spMkLst>
          </pc:spChg>
          <pc:spChg chg="add mod">
            <ac:chgData name="Kai-Uwe Stahl" userId="03d83eac-1abb-4669-b544-5969842bbf2e" providerId="ADAL" clId="{F40CE1A2-9C0D-454B-AA8F-DDC6FDECC2E4}" dt="2023-05-05T07:43:30.343" v="225" actId="1076"/>
            <ac:spMkLst>
              <pc:docMk/>
              <pc:sldMasterMk cId="654843311" sldId="2147483648"/>
              <pc:sldLayoutMk cId="719662269" sldId="2147483668"/>
              <ac:spMk id="64" creationId="{42FFED5D-3068-F398-14C7-AE0BD24ED97C}"/>
            </ac:spMkLst>
          </pc:spChg>
          <pc:spChg chg="add mod">
            <ac:chgData name="Kai-Uwe Stahl" userId="03d83eac-1abb-4669-b544-5969842bbf2e" providerId="ADAL" clId="{F40CE1A2-9C0D-454B-AA8F-DDC6FDECC2E4}" dt="2023-05-05T07:43:30.343" v="225" actId="1076"/>
            <ac:spMkLst>
              <pc:docMk/>
              <pc:sldMasterMk cId="654843311" sldId="2147483648"/>
              <pc:sldLayoutMk cId="719662269" sldId="2147483668"/>
              <ac:spMk id="65" creationId="{1001D04B-EF04-6CE5-AA2C-C6C928D05C82}"/>
            </ac:spMkLst>
          </pc:spChg>
          <pc:spChg chg="add mod">
            <ac:chgData name="Kai-Uwe Stahl" userId="03d83eac-1abb-4669-b544-5969842bbf2e" providerId="ADAL" clId="{F40CE1A2-9C0D-454B-AA8F-DDC6FDECC2E4}" dt="2023-05-05T07:43:30.343" v="225" actId="1076"/>
            <ac:spMkLst>
              <pc:docMk/>
              <pc:sldMasterMk cId="654843311" sldId="2147483648"/>
              <pc:sldLayoutMk cId="719662269" sldId="2147483668"/>
              <ac:spMk id="66" creationId="{F1C33DFF-37BF-9B37-1123-3DF82A7481A8}"/>
            </ac:spMkLst>
          </pc:spChg>
          <pc:spChg chg="add mod">
            <ac:chgData name="Kai-Uwe Stahl" userId="03d83eac-1abb-4669-b544-5969842bbf2e" providerId="ADAL" clId="{F40CE1A2-9C0D-454B-AA8F-DDC6FDECC2E4}" dt="2023-05-05T07:43:30.343" v="225" actId="1076"/>
            <ac:spMkLst>
              <pc:docMk/>
              <pc:sldMasterMk cId="654843311" sldId="2147483648"/>
              <pc:sldLayoutMk cId="719662269" sldId="2147483668"/>
              <ac:spMk id="67" creationId="{1D1A23E4-4981-4B36-3EF4-68447540EB7D}"/>
            </ac:spMkLst>
          </pc:spChg>
          <pc:spChg chg="add mod">
            <ac:chgData name="Kai-Uwe Stahl" userId="03d83eac-1abb-4669-b544-5969842bbf2e" providerId="ADAL" clId="{F40CE1A2-9C0D-454B-AA8F-DDC6FDECC2E4}" dt="2023-05-05T07:43:30.343" v="225" actId="1076"/>
            <ac:spMkLst>
              <pc:docMk/>
              <pc:sldMasterMk cId="654843311" sldId="2147483648"/>
              <pc:sldLayoutMk cId="719662269" sldId="2147483668"/>
              <ac:spMk id="68" creationId="{F8906197-A54B-69C7-28F5-668351A011F3}"/>
            </ac:spMkLst>
          </pc:spChg>
          <pc:spChg chg="add mod">
            <ac:chgData name="Kai-Uwe Stahl" userId="03d83eac-1abb-4669-b544-5969842bbf2e" providerId="ADAL" clId="{F40CE1A2-9C0D-454B-AA8F-DDC6FDECC2E4}" dt="2023-05-05T07:43:30.343" v="225" actId="1076"/>
            <ac:spMkLst>
              <pc:docMk/>
              <pc:sldMasterMk cId="654843311" sldId="2147483648"/>
              <pc:sldLayoutMk cId="719662269" sldId="2147483668"/>
              <ac:spMk id="69" creationId="{095206BC-EAD0-BC52-7A34-D1AD9E4D7DD9}"/>
            </ac:spMkLst>
          </pc:spChg>
          <pc:spChg chg="add mod">
            <ac:chgData name="Kai-Uwe Stahl" userId="03d83eac-1abb-4669-b544-5969842bbf2e" providerId="ADAL" clId="{F40CE1A2-9C0D-454B-AA8F-DDC6FDECC2E4}" dt="2023-05-05T07:43:30.343" v="225" actId="1076"/>
            <ac:spMkLst>
              <pc:docMk/>
              <pc:sldMasterMk cId="654843311" sldId="2147483648"/>
              <pc:sldLayoutMk cId="719662269" sldId="2147483668"/>
              <ac:spMk id="70" creationId="{D2BE58E7-D346-38F2-A774-64C6185612C7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8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0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1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2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3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4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3.xml"/><Relationship Id="rId2" Type="http://schemas.microsoft.com/office/2011/relationships/chartStyle" Target="style13.xml"/><Relationship Id="rId1" Type="http://schemas.openxmlformats.org/officeDocument/2006/relationships/package" Target="../embeddings/Microsoft_Excel_Worksheet24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14.xml"/><Relationship Id="rId2" Type="http://schemas.microsoft.com/office/2011/relationships/chartStyle" Target="style14.xml"/><Relationship Id="rId1" Type="http://schemas.openxmlformats.org/officeDocument/2006/relationships/package" Target="../embeddings/Microsoft_Excel_Worksheet25.xlsx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18.xml"/><Relationship Id="rId2" Type="http://schemas.microsoft.com/office/2011/relationships/chartStyle" Target="style18.xml"/><Relationship Id="rId1" Type="http://schemas.openxmlformats.org/officeDocument/2006/relationships/package" Target="../embeddings/Microsoft_Excel_Worksheet2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sz="9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9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9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68F-4FA3-973E-7AF309C93698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68F-4FA3-973E-7AF309C9369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68F-4FA3-973E-7AF309C9369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68F-4FA3-973E-7AF309C93698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68F-4FA3-973E-7AF309C936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10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10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ADF-4A5B-9D46-5F0F7B40D34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ADF-4A5B-9D46-5F0F7B40D34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ADF-4A5B-9D46-5F0F7B40D34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ADF-4A5B-9D46-5F0F7B40D3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B6D-4283-8028-0D6740D4540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B6D-4283-8028-0D6740D4540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B6D-4283-8028-0D6740D4540F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B6D-4283-8028-0D6740D45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de-D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10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10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317-4DC5-8738-D6B1DAFE742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317-4DC5-8738-D6B1DAFE742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7317-4DC5-8738-D6B1DAFE742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317-4DC5-8738-D6B1DAFE74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B61-4FBF-8943-FF39F18CF01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6B61-4FBF-8943-FF39F18CF01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B61-4FBF-8943-FF39F18CF01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B61-4FBF-8943-FF39F18CF01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B61-4FBF-8943-FF39F18CF018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  <c:pt idx="4">
                  <c:v>1.3</c:v>
                </c:pt>
                <c:pt idx="5">
                  <c:v>1.5</c:v>
                </c:pt>
                <c:pt idx="6">
                  <c:v>-1.3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B61-4FBF-8943-FF39F18CF0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 sz="100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Mo</c:v>
                </c:pt>
                <c:pt idx="1">
                  <c:v>Di</c:v>
                </c:pt>
                <c:pt idx="2">
                  <c:v>Mi</c:v>
                </c:pt>
                <c:pt idx="3">
                  <c:v>Do</c:v>
                </c:pt>
                <c:pt idx="4">
                  <c:v>Fr</c:v>
                </c:pt>
                <c:pt idx="5">
                  <c:v>Sa</c:v>
                </c:pt>
                <c:pt idx="6">
                  <c:v>So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2.4</c:v>
                </c:pt>
                <c:pt idx="5">
                  <c:v>4.4000000000000004</c:v>
                </c:pt>
                <c:pt idx="6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4A-48DD-9A47-45368DC1D8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71B-434C-84E6-BB9DF920AFF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71B-434C-84E6-BB9DF920AFF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71B-434C-84E6-BB9DF920AFF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71B-434C-84E6-BB9DF920AFF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71B-434C-84E6-BB9DF920AFF8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71B-434C-84E6-BB9DF920AFF8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486E-4BAC-B33B-BA5E17C4CBCE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  <c:pt idx="4">
                  <c:v>1.3</c:v>
                </c:pt>
                <c:pt idx="5">
                  <c:v>1.5</c:v>
                </c:pt>
                <c:pt idx="6">
                  <c:v>-1.3</c:v>
                </c:pt>
                <c:pt idx="7">
                  <c:v>-1.6</c:v>
                </c:pt>
                <c:pt idx="8">
                  <c:v>0.3</c:v>
                </c:pt>
                <c:pt idx="9">
                  <c:v>0.4</c:v>
                </c:pt>
                <c:pt idx="10">
                  <c:v>0.3</c:v>
                </c:pt>
                <c:pt idx="11">
                  <c:v>-1.2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71B-434C-84E6-BB9DF920AF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 sz="100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BD3-4F8F-8851-0A2ADA9282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Tabelle1!$A$2:$A$13</c:f>
              <c:strCache>
                <c:ptCount val="12"/>
                <c:pt idx="0">
                  <c:v>Jan 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2.4</c:v>
                </c:pt>
                <c:pt idx="5">
                  <c:v>4.4000000000000004</c:v>
                </c:pt>
                <c:pt idx="6">
                  <c:v>1.8</c:v>
                </c:pt>
                <c:pt idx="7">
                  <c:v>2.8</c:v>
                </c:pt>
                <c:pt idx="8">
                  <c:v>4.5</c:v>
                </c:pt>
                <c:pt idx="9">
                  <c:v>2.4</c:v>
                </c:pt>
                <c:pt idx="10">
                  <c:v>4.5</c:v>
                </c:pt>
                <c:pt idx="11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D3-4F8F-8851-0A2ADA9282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D3A-45AB-A6B9-242ED11C0C8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D3A-45AB-A6B9-242ED11C0C84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D3A-45AB-A6B9-242ED11C0C8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D3A-45AB-A6B9-242ED11C0C8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D3A-45AB-A6B9-242ED11C0C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 sz="100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15-4408-A927-8A680D0C6E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lineChart>
        <c:grouping val="standar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noFill/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1FAE-4272-96FB-75C0BF67007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Tabelle1!$A$2:$A$13</c:f>
              <c:strCache>
                <c:ptCount val="12"/>
                <c:pt idx="0">
                  <c:v>Jan 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2.4</c:v>
                </c:pt>
                <c:pt idx="5">
                  <c:v>4.4000000000000004</c:v>
                </c:pt>
                <c:pt idx="6">
                  <c:v>1.8</c:v>
                </c:pt>
                <c:pt idx="7">
                  <c:v>2.8</c:v>
                </c:pt>
                <c:pt idx="8">
                  <c:v>4.5</c:v>
                </c:pt>
                <c:pt idx="9">
                  <c:v>2.4</c:v>
                </c:pt>
                <c:pt idx="10">
                  <c:v>4.5</c:v>
                </c:pt>
                <c:pt idx="11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FAE-4272-96FB-75C0BF6700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9545344"/>
        <c:axId val="559559424"/>
      </c:line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F75-419D-9529-EDC0D66060B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F75-419D-9529-EDC0D66060B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F75-419D-9529-EDC0D66060B7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900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3.2</c:v>
                </c:pt>
                <c:pt idx="4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75-419D-9529-EDC0D66060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 sz="900"/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de-DE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09-4F16-9F60-C09A6D5D3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lineChart>
        <c:grouping val="standar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ln w="476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019-40E1-8DE9-F2B9BDF42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59545344"/>
        <c:axId val="559559424"/>
      </c:lineChart>
      <c:catAx>
        <c:axId val="559545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99A-48BD-B98C-F3E9544C383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99A-48BD-B98C-F3E9544C383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99A-48BD-B98C-F3E9544C383A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99A-48BD-B98C-F3E9544C383A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99A-48BD-B98C-F3E9544C383A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99A-48BD-B98C-F3E9544C383A}"/>
              </c:ext>
            </c:extLst>
          </c:dPt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-2.5</c:v>
                </c:pt>
                <c:pt idx="1">
                  <c:v>2.5</c:v>
                </c:pt>
                <c:pt idx="2">
                  <c:v>-3.5</c:v>
                </c:pt>
                <c:pt idx="3">
                  <c:v>-4.5</c:v>
                </c:pt>
                <c:pt idx="4">
                  <c:v>4.3</c:v>
                </c:pt>
                <c:pt idx="5">
                  <c:v>-2.5</c:v>
                </c:pt>
                <c:pt idx="6">
                  <c:v>3.5</c:v>
                </c:pt>
                <c:pt idx="7">
                  <c:v>2.5</c:v>
                </c:pt>
                <c:pt idx="8">
                  <c:v>-3.5</c:v>
                </c:pt>
                <c:pt idx="9">
                  <c:v>4.5</c:v>
                </c:pt>
                <c:pt idx="10">
                  <c:v>-4.3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9A-48BD-B98C-F3E9544C38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ubbleChart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chemeClr val="accent1">
                <a:alpha val="75000"/>
              </a:schemeClr>
            </a:solidFill>
            <a:ln>
              <a:noFill/>
            </a:ln>
            <a:effectLst/>
          </c:spPr>
          <c:invertIfNegative val="0"/>
          <c:xVal>
            <c:numRef>
              <c:f>Tabelle1!$A$2:$A$9</c:f>
              <c:numCache>
                <c:formatCode>General</c:formatCode>
                <c:ptCount val="8"/>
                <c:pt idx="0">
                  <c:v>12570</c:v>
                </c:pt>
                <c:pt idx="1">
                  <c:v>5731</c:v>
                </c:pt>
                <c:pt idx="2">
                  <c:v>694</c:v>
                </c:pt>
                <c:pt idx="3">
                  <c:v>-13574</c:v>
                </c:pt>
                <c:pt idx="4">
                  <c:v>9103</c:v>
                </c:pt>
                <c:pt idx="5">
                  <c:v>3538</c:v>
                </c:pt>
                <c:pt idx="6">
                  <c:v>13730</c:v>
                </c:pt>
                <c:pt idx="7">
                  <c:v>-12641</c:v>
                </c:pt>
              </c:numCache>
            </c:numRef>
          </c:xVal>
          <c:yVal>
            <c:numRef>
              <c:f>Tabelle1!$B$2:$B$9</c:f>
              <c:numCache>
                <c:formatCode>General</c:formatCode>
                <c:ptCount val="8"/>
                <c:pt idx="0">
                  <c:v>564</c:v>
                </c:pt>
                <c:pt idx="1">
                  <c:v>86</c:v>
                </c:pt>
                <c:pt idx="2">
                  <c:v>945</c:v>
                </c:pt>
                <c:pt idx="3">
                  <c:v>673</c:v>
                </c:pt>
                <c:pt idx="4">
                  <c:v>2314</c:v>
                </c:pt>
                <c:pt idx="5">
                  <c:v>1871</c:v>
                </c:pt>
                <c:pt idx="6">
                  <c:v>2478</c:v>
                </c:pt>
                <c:pt idx="7">
                  <c:v>2640</c:v>
                </c:pt>
              </c:numCache>
            </c:numRef>
          </c:yVal>
          <c:bubbleSize>
            <c:numRef>
              <c:f>Tabelle1!$C$2:$C$9</c:f>
              <c:numCache>
                <c:formatCode>General</c:formatCode>
                <c:ptCount val="8"/>
                <c:pt idx="0">
                  <c:v>5687</c:v>
                </c:pt>
                <c:pt idx="1">
                  <c:v>7654</c:v>
                </c:pt>
                <c:pt idx="2">
                  <c:v>14577</c:v>
                </c:pt>
                <c:pt idx="3">
                  <c:v>15593</c:v>
                </c:pt>
                <c:pt idx="4">
                  <c:v>15345</c:v>
                </c:pt>
                <c:pt idx="5">
                  <c:v>17441</c:v>
                </c:pt>
                <c:pt idx="6">
                  <c:v>25313</c:v>
                </c:pt>
                <c:pt idx="7">
                  <c:v>8781</c:v>
                </c:pt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00-BAF0-47A2-B04E-69A406A3A8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330544847"/>
        <c:axId val="330522799"/>
      </c:bubbleChart>
      <c:valAx>
        <c:axId val="3305448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Profit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330522799"/>
        <c:crosses val="autoZero"/>
        <c:crossBetween val="midCat"/>
        <c:majorUnit val="20000"/>
      </c:valAx>
      <c:valAx>
        <c:axId val="33052279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Anzahl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330544847"/>
        <c:crosses val="autoZero"/>
        <c:crossBetween val="midCat"/>
        <c:majorUnit val="25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de-DE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Profit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Tabelle1!$A$2:$A$125</c:f>
              <c:numCache>
                <c:formatCode>General</c:formatCode>
                <c:ptCount val="124"/>
                <c:pt idx="0">
                  <c:v>11506</c:v>
                </c:pt>
                <c:pt idx="1">
                  <c:v>15297</c:v>
                </c:pt>
                <c:pt idx="2">
                  <c:v>21484</c:v>
                </c:pt>
                <c:pt idx="3">
                  <c:v>13506</c:v>
                </c:pt>
                <c:pt idx="4">
                  <c:v>19602</c:v>
                </c:pt>
                <c:pt idx="5">
                  <c:v>14128</c:v>
                </c:pt>
                <c:pt idx="6">
                  <c:v>21439</c:v>
                </c:pt>
                <c:pt idx="7">
                  <c:v>16844</c:v>
                </c:pt>
                <c:pt idx="8">
                  <c:v>13191</c:v>
                </c:pt>
                <c:pt idx="9">
                  <c:v>23906</c:v>
                </c:pt>
                <c:pt idx="10">
                  <c:v>25744</c:v>
                </c:pt>
                <c:pt idx="11">
                  <c:v>23346</c:v>
                </c:pt>
                <c:pt idx="12">
                  <c:v>19530</c:v>
                </c:pt>
                <c:pt idx="13">
                  <c:v>18374</c:v>
                </c:pt>
                <c:pt idx="14">
                  <c:v>19284</c:v>
                </c:pt>
                <c:pt idx="15">
                  <c:v>7798</c:v>
                </c:pt>
                <c:pt idx="16">
                  <c:v>7516</c:v>
                </c:pt>
                <c:pt idx="17">
                  <c:v>26447</c:v>
                </c:pt>
                <c:pt idx="18">
                  <c:v>11417</c:v>
                </c:pt>
                <c:pt idx="19">
                  <c:v>8038</c:v>
                </c:pt>
                <c:pt idx="20">
                  <c:v>24539</c:v>
                </c:pt>
                <c:pt idx="21">
                  <c:v>28022</c:v>
                </c:pt>
                <c:pt idx="22">
                  <c:v>27980</c:v>
                </c:pt>
                <c:pt idx="23">
                  <c:v>24278</c:v>
                </c:pt>
                <c:pt idx="24">
                  <c:v>10697</c:v>
                </c:pt>
                <c:pt idx="25">
                  <c:v>19935</c:v>
                </c:pt>
                <c:pt idx="26">
                  <c:v>21605</c:v>
                </c:pt>
                <c:pt idx="27">
                  <c:v>24286</c:v>
                </c:pt>
                <c:pt idx="28">
                  <c:v>25219</c:v>
                </c:pt>
                <c:pt idx="29">
                  <c:v>27907</c:v>
                </c:pt>
                <c:pt idx="30">
                  <c:v>26409</c:v>
                </c:pt>
                <c:pt idx="31">
                  <c:v>17522</c:v>
                </c:pt>
                <c:pt idx="32">
                  <c:v>6875</c:v>
                </c:pt>
                <c:pt idx="33">
                  <c:v>6851</c:v>
                </c:pt>
                <c:pt idx="34">
                  <c:v>6816</c:v>
                </c:pt>
                <c:pt idx="35">
                  <c:v>11261</c:v>
                </c:pt>
                <c:pt idx="36">
                  <c:v>25726</c:v>
                </c:pt>
                <c:pt idx="37">
                  <c:v>15024</c:v>
                </c:pt>
                <c:pt idx="38">
                  <c:v>24414</c:v>
                </c:pt>
                <c:pt idx="39">
                  <c:v>18370</c:v>
                </c:pt>
                <c:pt idx="40">
                  <c:v>29222</c:v>
                </c:pt>
                <c:pt idx="41">
                  <c:v>13450</c:v>
                </c:pt>
                <c:pt idx="42">
                  <c:v>29050</c:v>
                </c:pt>
                <c:pt idx="43">
                  <c:v>29538</c:v>
                </c:pt>
                <c:pt idx="44">
                  <c:v>7349</c:v>
                </c:pt>
                <c:pt idx="45">
                  <c:v>11871</c:v>
                </c:pt>
                <c:pt idx="46">
                  <c:v>12929</c:v>
                </c:pt>
                <c:pt idx="47">
                  <c:v>18453</c:v>
                </c:pt>
                <c:pt idx="48">
                  <c:v>16668</c:v>
                </c:pt>
                <c:pt idx="49">
                  <c:v>20564</c:v>
                </c:pt>
                <c:pt idx="50">
                  <c:v>11052</c:v>
                </c:pt>
                <c:pt idx="51">
                  <c:v>5899</c:v>
                </c:pt>
                <c:pt idx="52">
                  <c:v>27205</c:v>
                </c:pt>
                <c:pt idx="53">
                  <c:v>13784</c:v>
                </c:pt>
                <c:pt idx="54">
                  <c:v>18973</c:v>
                </c:pt>
                <c:pt idx="55">
                  <c:v>24347</c:v>
                </c:pt>
                <c:pt idx="56">
                  <c:v>6993</c:v>
                </c:pt>
                <c:pt idx="57">
                  <c:v>6153</c:v>
                </c:pt>
                <c:pt idx="58">
                  <c:v>25219</c:v>
                </c:pt>
                <c:pt idx="59">
                  <c:v>24230</c:v>
                </c:pt>
                <c:pt idx="60">
                  <c:v>24079</c:v>
                </c:pt>
                <c:pt idx="61">
                  <c:v>12628</c:v>
                </c:pt>
                <c:pt idx="62">
                  <c:v>5909</c:v>
                </c:pt>
                <c:pt idx="63">
                  <c:v>15414</c:v>
                </c:pt>
                <c:pt idx="64">
                  <c:v>6468</c:v>
                </c:pt>
                <c:pt idx="65">
                  <c:v>27805</c:v>
                </c:pt>
                <c:pt idx="66">
                  <c:v>23753</c:v>
                </c:pt>
                <c:pt idx="67">
                  <c:v>9575</c:v>
                </c:pt>
                <c:pt idx="68">
                  <c:v>10016</c:v>
                </c:pt>
                <c:pt idx="69">
                  <c:v>21628</c:v>
                </c:pt>
                <c:pt idx="70">
                  <c:v>13326</c:v>
                </c:pt>
                <c:pt idx="71">
                  <c:v>12663</c:v>
                </c:pt>
                <c:pt idx="72">
                  <c:v>19815</c:v>
                </c:pt>
                <c:pt idx="73">
                  <c:v>17538</c:v>
                </c:pt>
                <c:pt idx="74">
                  <c:v>12465</c:v>
                </c:pt>
                <c:pt idx="75">
                  <c:v>26003</c:v>
                </c:pt>
                <c:pt idx="76">
                  <c:v>13408</c:v>
                </c:pt>
                <c:pt idx="77">
                  <c:v>28410</c:v>
                </c:pt>
                <c:pt idx="78">
                  <c:v>24088</c:v>
                </c:pt>
                <c:pt idx="79">
                  <c:v>20211</c:v>
                </c:pt>
                <c:pt idx="80">
                  <c:v>10894</c:v>
                </c:pt>
                <c:pt idx="81">
                  <c:v>15976</c:v>
                </c:pt>
                <c:pt idx="82">
                  <c:v>14894</c:v>
                </c:pt>
                <c:pt idx="83">
                  <c:v>7849</c:v>
                </c:pt>
                <c:pt idx="84">
                  <c:v>16462</c:v>
                </c:pt>
                <c:pt idx="85">
                  <c:v>25025</c:v>
                </c:pt>
                <c:pt idx="86">
                  <c:v>8972</c:v>
                </c:pt>
                <c:pt idx="87">
                  <c:v>14934</c:v>
                </c:pt>
                <c:pt idx="88">
                  <c:v>11255</c:v>
                </c:pt>
                <c:pt idx="89">
                  <c:v>6769</c:v>
                </c:pt>
                <c:pt idx="90">
                  <c:v>11556</c:v>
                </c:pt>
                <c:pt idx="91">
                  <c:v>25093</c:v>
                </c:pt>
                <c:pt idx="92">
                  <c:v>26027</c:v>
                </c:pt>
                <c:pt idx="93">
                  <c:v>14536</c:v>
                </c:pt>
                <c:pt idx="94">
                  <c:v>17864</c:v>
                </c:pt>
                <c:pt idx="95">
                  <c:v>16808</c:v>
                </c:pt>
                <c:pt idx="96">
                  <c:v>21884</c:v>
                </c:pt>
                <c:pt idx="97">
                  <c:v>15768</c:v>
                </c:pt>
                <c:pt idx="98">
                  <c:v>20866</c:v>
                </c:pt>
                <c:pt idx="99">
                  <c:v>13240</c:v>
                </c:pt>
                <c:pt idx="100">
                  <c:v>29733</c:v>
                </c:pt>
                <c:pt idx="101">
                  <c:v>13538</c:v>
                </c:pt>
                <c:pt idx="102">
                  <c:v>26743</c:v>
                </c:pt>
                <c:pt idx="103">
                  <c:v>27427</c:v>
                </c:pt>
                <c:pt idx="104">
                  <c:v>13527</c:v>
                </c:pt>
                <c:pt idx="105">
                  <c:v>16192</c:v>
                </c:pt>
                <c:pt idx="106">
                  <c:v>7770</c:v>
                </c:pt>
                <c:pt idx="107">
                  <c:v>17976</c:v>
                </c:pt>
                <c:pt idx="108">
                  <c:v>11175</c:v>
                </c:pt>
                <c:pt idx="109">
                  <c:v>21444</c:v>
                </c:pt>
                <c:pt idx="110">
                  <c:v>18084</c:v>
                </c:pt>
                <c:pt idx="111">
                  <c:v>6005</c:v>
                </c:pt>
                <c:pt idx="112">
                  <c:v>11556</c:v>
                </c:pt>
                <c:pt idx="113">
                  <c:v>8336</c:v>
                </c:pt>
                <c:pt idx="114">
                  <c:v>9364</c:v>
                </c:pt>
                <c:pt idx="115">
                  <c:v>21616</c:v>
                </c:pt>
                <c:pt idx="116">
                  <c:v>26260</c:v>
                </c:pt>
                <c:pt idx="117">
                  <c:v>9173</c:v>
                </c:pt>
                <c:pt idx="118">
                  <c:v>19908</c:v>
                </c:pt>
                <c:pt idx="119">
                  <c:v>11180</c:v>
                </c:pt>
                <c:pt idx="120">
                  <c:v>6150</c:v>
                </c:pt>
                <c:pt idx="121">
                  <c:v>5848</c:v>
                </c:pt>
                <c:pt idx="122">
                  <c:v>26737</c:v>
                </c:pt>
                <c:pt idx="123">
                  <c:v>10573</c:v>
                </c:pt>
              </c:numCache>
            </c:numRef>
          </c:xVal>
          <c:yVal>
            <c:numRef>
              <c:f>Tabelle1!$B$2:$B$125</c:f>
              <c:numCache>
                <c:formatCode>General</c:formatCode>
                <c:ptCount val="124"/>
                <c:pt idx="0">
                  <c:v>2342</c:v>
                </c:pt>
                <c:pt idx="1">
                  <c:v>7047</c:v>
                </c:pt>
                <c:pt idx="2">
                  <c:v>1478</c:v>
                </c:pt>
                <c:pt idx="3">
                  <c:v>3322</c:v>
                </c:pt>
                <c:pt idx="4">
                  <c:v>2340</c:v>
                </c:pt>
                <c:pt idx="5">
                  <c:v>2476</c:v>
                </c:pt>
                <c:pt idx="6">
                  <c:v>1385</c:v>
                </c:pt>
                <c:pt idx="7">
                  <c:v>5938</c:v>
                </c:pt>
                <c:pt idx="8">
                  <c:v>5463</c:v>
                </c:pt>
                <c:pt idx="9">
                  <c:v>3650</c:v>
                </c:pt>
                <c:pt idx="10">
                  <c:v>2170</c:v>
                </c:pt>
                <c:pt idx="11">
                  <c:v>4759</c:v>
                </c:pt>
                <c:pt idx="12">
                  <c:v>3348</c:v>
                </c:pt>
                <c:pt idx="13">
                  <c:v>3214</c:v>
                </c:pt>
                <c:pt idx="14">
                  <c:v>2077</c:v>
                </c:pt>
                <c:pt idx="15">
                  <c:v>-47</c:v>
                </c:pt>
                <c:pt idx="16">
                  <c:v>6809</c:v>
                </c:pt>
                <c:pt idx="17">
                  <c:v>1301</c:v>
                </c:pt>
                <c:pt idx="18">
                  <c:v>910</c:v>
                </c:pt>
                <c:pt idx="19">
                  <c:v>786</c:v>
                </c:pt>
                <c:pt idx="20">
                  <c:v>4191</c:v>
                </c:pt>
                <c:pt idx="21">
                  <c:v>6016</c:v>
                </c:pt>
                <c:pt idx="22">
                  <c:v>-138</c:v>
                </c:pt>
                <c:pt idx="23">
                  <c:v>4812</c:v>
                </c:pt>
                <c:pt idx="24">
                  <c:v>2375</c:v>
                </c:pt>
                <c:pt idx="25">
                  <c:v>-130</c:v>
                </c:pt>
                <c:pt idx="26">
                  <c:v>6437</c:v>
                </c:pt>
                <c:pt idx="27">
                  <c:v>192</c:v>
                </c:pt>
                <c:pt idx="28">
                  <c:v>3737</c:v>
                </c:pt>
                <c:pt idx="29">
                  <c:v>1404</c:v>
                </c:pt>
                <c:pt idx="30">
                  <c:v>5373</c:v>
                </c:pt>
                <c:pt idx="31">
                  <c:v>5572</c:v>
                </c:pt>
                <c:pt idx="32">
                  <c:v>-547</c:v>
                </c:pt>
                <c:pt idx="33">
                  <c:v>4609</c:v>
                </c:pt>
                <c:pt idx="34">
                  <c:v>767</c:v>
                </c:pt>
                <c:pt idx="35">
                  <c:v>6499</c:v>
                </c:pt>
                <c:pt idx="36">
                  <c:v>3795</c:v>
                </c:pt>
                <c:pt idx="37">
                  <c:v>6107</c:v>
                </c:pt>
                <c:pt idx="38">
                  <c:v>6336</c:v>
                </c:pt>
                <c:pt idx="39">
                  <c:v>102</c:v>
                </c:pt>
                <c:pt idx="40">
                  <c:v>1584</c:v>
                </c:pt>
                <c:pt idx="41">
                  <c:v>4698</c:v>
                </c:pt>
                <c:pt idx="42">
                  <c:v>-251</c:v>
                </c:pt>
                <c:pt idx="43">
                  <c:v>6267</c:v>
                </c:pt>
                <c:pt idx="44">
                  <c:v>110</c:v>
                </c:pt>
                <c:pt idx="45">
                  <c:v>5440</c:v>
                </c:pt>
                <c:pt idx="46">
                  <c:v>4822</c:v>
                </c:pt>
                <c:pt idx="47">
                  <c:v>-398</c:v>
                </c:pt>
                <c:pt idx="48">
                  <c:v>-441</c:v>
                </c:pt>
                <c:pt idx="49">
                  <c:v>6895</c:v>
                </c:pt>
                <c:pt idx="50">
                  <c:v>1718</c:v>
                </c:pt>
                <c:pt idx="51">
                  <c:v>1998</c:v>
                </c:pt>
                <c:pt idx="52">
                  <c:v>4261</c:v>
                </c:pt>
                <c:pt idx="53">
                  <c:v>7442</c:v>
                </c:pt>
                <c:pt idx="54">
                  <c:v>6710</c:v>
                </c:pt>
                <c:pt idx="55">
                  <c:v>3291</c:v>
                </c:pt>
                <c:pt idx="56">
                  <c:v>-855</c:v>
                </c:pt>
                <c:pt idx="57">
                  <c:v>6321</c:v>
                </c:pt>
                <c:pt idx="58">
                  <c:v>7103</c:v>
                </c:pt>
                <c:pt idx="59">
                  <c:v>4577</c:v>
                </c:pt>
                <c:pt idx="60">
                  <c:v>3270</c:v>
                </c:pt>
                <c:pt idx="61">
                  <c:v>5284</c:v>
                </c:pt>
                <c:pt idx="62">
                  <c:v>3347</c:v>
                </c:pt>
                <c:pt idx="63">
                  <c:v>607</c:v>
                </c:pt>
                <c:pt idx="64">
                  <c:v>2054</c:v>
                </c:pt>
                <c:pt idx="65">
                  <c:v>36</c:v>
                </c:pt>
                <c:pt idx="66">
                  <c:v>4565</c:v>
                </c:pt>
                <c:pt idx="67">
                  <c:v>-604</c:v>
                </c:pt>
                <c:pt idx="68">
                  <c:v>798</c:v>
                </c:pt>
                <c:pt idx="69">
                  <c:v>1289</c:v>
                </c:pt>
                <c:pt idx="70">
                  <c:v>2307</c:v>
                </c:pt>
                <c:pt idx="71">
                  <c:v>406</c:v>
                </c:pt>
                <c:pt idx="72">
                  <c:v>431</c:v>
                </c:pt>
                <c:pt idx="73">
                  <c:v>6460</c:v>
                </c:pt>
                <c:pt idx="74">
                  <c:v>2842</c:v>
                </c:pt>
                <c:pt idx="75">
                  <c:v>6200</c:v>
                </c:pt>
                <c:pt idx="76">
                  <c:v>3378</c:v>
                </c:pt>
                <c:pt idx="77">
                  <c:v>7206</c:v>
                </c:pt>
                <c:pt idx="78">
                  <c:v>1786</c:v>
                </c:pt>
                <c:pt idx="79">
                  <c:v>4779</c:v>
                </c:pt>
                <c:pt idx="80">
                  <c:v>6256</c:v>
                </c:pt>
                <c:pt idx="81">
                  <c:v>5763</c:v>
                </c:pt>
                <c:pt idx="82">
                  <c:v>2816</c:v>
                </c:pt>
                <c:pt idx="83">
                  <c:v>1775</c:v>
                </c:pt>
                <c:pt idx="84">
                  <c:v>6250</c:v>
                </c:pt>
                <c:pt idx="85">
                  <c:v>6955</c:v>
                </c:pt>
                <c:pt idx="86">
                  <c:v>3107</c:v>
                </c:pt>
                <c:pt idx="87">
                  <c:v>1059</c:v>
                </c:pt>
                <c:pt idx="88">
                  <c:v>2951</c:v>
                </c:pt>
                <c:pt idx="89">
                  <c:v>2530</c:v>
                </c:pt>
                <c:pt idx="90">
                  <c:v>6878</c:v>
                </c:pt>
                <c:pt idx="91">
                  <c:v>5170</c:v>
                </c:pt>
                <c:pt idx="92">
                  <c:v>3895</c:v>
                </c:pt>
                <c:pt idx="93">
                  <c:v>176</c:v>
                </c:pt>
                <c:pt idx="94">
                  <c:v>2464</c:v>
                </c:pt>
                <c:pt idx="95">
                  <c:v>2887</c:v>
                </c:pt>
                <c:pt idx="96">
                  <c:v>-90</c:v>
                </c:pt>
                <c:pt idx="97">
                  <c:v>4982</c:v>
                </c:pt>
                <c:pt idx="98">
                  <c:v>1764</c:v>
                </c:pt>
                <c:pt idx="99">
                  <c:v>-933</c:v>
                </c:pt>
                <c:pt idx="100">
                  <c:v>-607</c:v>
                </c:pt>
                <c:pt idx="101">
                  <c:v>2399</c:v>
                </c:pt>
                <c:pt idx="102">
                  <c:v>6192</c:v>
                </c:pt>
                <c:pt idx="103">
                  <c:v>6103</c:v>
                </c:pt>
                <c:pt idx="104">
                  <c:v>4609</c:v>
                </c:pt>
                <c:pt idx="105">
                  <c:v>5361</c:v>
                </c:pt>
                <c:pt idx="106">
                  <c:v>3261</c:v>
                </c:pt>
                <c:pt idx="107">
                  <c:v>-488</c:v>
                </c:pt>
                <c:pt idx="108">
                  <c:v>106</c:v>
                </c:pt>
                <c:pt idx="109">
                  <c:v>6876</c:v>
                </c:pt>
                <c:pt idx="110">
                  <c:v>6936</c:v>
                </c:pt>
                <c:pt idx="111">
                  <c:v>3023</c:v>
                </c:pt>
                <c:pt idx="112">
                  <c:v>5402</c:v>
                </c:pt>
                <c:pt idx="113">
                  <c:v>3079</c:v>
                </c:pt>
                <c:pt idx="114">
                  <c:v>7064</c:v>
                </c:pt>
                <c:pt idx="115">
                  <c:v>-228</c:v>
                </c:pt>
                <c:pt idx="116">
                  <c:v>2956</c:v>
                </c:pt>
                <c:pt idx="117">
                  <c:v>6183</c:v>
                </c:pt>
                <c:pt idx="118">
                  <c:v>1462</c:v>
                </c:pt>
                <c:pt idx="119">
                  <c:v>-837</c:v>
                </c:pt>
                <c:pt idx="120">
                  <c:v>1938</c:v>
                </c:pt>
                <c:pt idx="121">
                  <c:v>3925</c:v>
                </c:pt>
                <c:pt idx="122">
                  <c:v>2824</c:v>
                </c:pt>
                <c:pt idx="123">
                  <c:v>4311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52B-4378-A759-8F8CEF81BD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0544431"/>
        <c:axId val="330541935"/>
      </c:scatterChart>
      <c:valAx>
        <c:axId val="33054443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/>
                  <a:t>Umsatz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330541935"/>
        <c:crosses val="autoZero"/>
        <c:crossBetween val="midCat"/>
        <c:majorUnit val="20000"/>
      </c:valAx>
      <c:valAx>
        <c:axId val="330541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 dirty="0"/>
                  <a:t>Gewinn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330544431"/>
        <c:crosses val="autoZero"/>
        <c:crossBetween val="midCat"/>
        <c:majorUnit val="100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de-DE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F5-453F-A270-8253DCF7E0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84-4B19-BBFC-8D7ED605A4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Tabelle1!$A$2:$A$8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08-4972-BA0E-DCF1AF05A5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Verkauf</c:v>
                </c:pt>
              </c:strCache>
            </c:strRef>
          </c:tx>
          <c:spPr>
            <a:solidFill>
              <a:schemeClr val="accent5"/>
            </a:solidFill>
            <a:ln w="635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63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8CE-449A-BEA0-7AF1C04BDB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63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8CE-449A-BEA0-7AF1C04BDB43}"/>
              </c:ext>
            </c:extLst>
          </c:dPt>
          <c:cat>
            <c:strRef>
              <c:f>Tabelle1!$A$2:$A$3</c:f>
              <c:strCache>
                <c:ptCount val="2"/>
                <c:pt idx="0">
                  <c:v>Produkt A</c:v>
                </c:pt>
                <c:pt idx="1">
                  <c:v>Rest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54</c:v>
                </c:pt>
                <c:pt idx="1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8CE-449A-BEA0-7AF1C04BDB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600"/>
      </a:pPr>
      <a:endParaRPr lang="de-DE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B1-4EAA-AC03-01E19972EE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559545344"/>
        <c:axId val="559559424"/>
      </c:barChart>
      <c:catAx>
        <c:axId val="559545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sz="9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9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9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742-4467-AB4E-400D44DA4C1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742-4467-AB4E-400D44DA4C1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742-4467-AB4E-400D44DA4C1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6742-4467-AB4E-400D44DA4C19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742-4467-AB4E-400D44DA4C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9D-4BD9-87CC-4632E0B427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559545344"/>
        <c:axId val="559559424"/>
      </c:barChart>
      <c:catAx>
        <c:axId val="559545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Tabelle1!$A$2:$A$8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D1-4ED0-893A-F76805890B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559545344"/>
        <c:axId val="559559424"/>
      </c:barChart>
      <c:catAx>
        <c:axId val="559545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9E-47F2-BE69-5F00C4E0DE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/>
            </a:pPr>
            <a:r>
              <a:rPr lang="de-DE" sz="1000" b="0" i="0" u="none" strike="noStrike" baseline="0">
                <a:effectLst/>
              </a:rPr>
              <a:t> ∆ …</a:t>
            </a:r>
            <a:endParaRPr lang="de-DE" sz="1000" b="0"/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363-4C54-93AA-E8DC0D72FFA6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363-4C54-93AA-E8DC0D72FFA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363-4C54-93AA-E8DC0D72FFA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F363-4C54-93AA-E8DC0D72FFA6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F363-4C54-93AA-E8DC0D72FFA6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F363-4C54-93AA-E8DC0D72FFA6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  <c:pt idx="7">
                  <c:v>Beschriftung 8</c:v>
                </c:pt>
                <c:pt idx="8">
                  <c:v>Beschriftung 9</c:v>
                </c:pt>
                <c:pt idx="9">
                  <c:v>Beschriftung 10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  <c:pt idx="7">
                  <c:v>-1.3</c:v>
                </c:pt>
                <c:pt idx="8">
                  <c:v>-1.6</c:v>
                </c:pt>
                <c:pt idx="9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363-4C54-93AA-E8DC0D72FF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429-4524-9D84-D2AF28A4FE1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429-4524-9D84-D2AF28A4FE1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429-4524-9D84-D2AF28A4FE15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  <c:pt idx="7">
                  <c:v>Beschriftung 8</c:v>
                </c:pt>
                <c:pt idx="8">
                  <c:v>Beschriftung 9</c:v>
                </c:pt>
                <c:pt idx="9">
                  <c:v>Beschriftung 10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3.2</c:v>
                </c:pt>
                <c:pt idx="4">
                  <c:v>2.1</c:v>
                </c:pt>
                <c:pt idx="5">
                  <c:v>2.9</c:v>
                </c:pt>
                <c:pt idx="6">
                  <c:v>4.0999999999999996</c:v>
                </c:pt>
                <c:pt idx="7">
                  <c:v>2.5</c:v>
                </c:pt>
                <c:pt idx="8">
                  <c:v>3.6</c:v>
                </c:pt>
                <c:pt idx="9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29-4524-9D84-D2AF28A4FE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9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/>
            </a:pPr>
            <a:r>
              <a:rPr lang="de-DE" sz="1000" b="0" i="0" u="none" strike="noStrike" baseline="0">
                <a:effectLst/>
              </a:rPr>
              <a:t> ∆ …</a:t>
            </a:r>
            <a:endParaRPr lang="de-DE" sz="1000" b="0"/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C49-4383-830A-226BD6A323E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C49-4383-830A-226BD6A323E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AC49-4383-830A-226BD6A323E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AC49-4383-830A-226BD6A323EA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AC49-4383-830A-226BD6A323EA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AC49-4383-830A-226BD6A323EA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  <c:pt idx="7">
                  <c:v>Beschriftung 8</c:v>
                </c:pt>
                <c:pt idx="8">
                  <c:v>Beschriftung 9</c:v>
                </c:pt>
                <c:pt idx="9">
                  <c:v>Beschriftung 10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  <c:pt idx="7">
                  <c:v>-1.3</c:v>
                </c:pt>
                <c:pt idx="8">
                  <c:v>-1.6</c:v>
                </c:pt>
                <c:pt idx="9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C49-4383-830A-226BD6A323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sz="9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9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9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DDE-4E87-BC96-B320CB2F16E0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DDE-4E87-BC96-B320CB2F16E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DDE-4E87-BC96-B320CB2F16E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DDE-4E87-BC96-B320CB2F16E0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DDE-4E87-BC96-B320CB2F16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9AD-4711-B9F2-1683FDFE004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9AD-4711-B9F2-1683FDFE004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9AD-4711-B9F2-1683FDFE004F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3.2</c:v>
                </c:pt>
                <c:pt idx="4">
                  <c:v>2.1</c:v>
                </c:pt>
                <c:pt idx="5">
                  <c:v>2.9</c:v>
                </c:pt>
                <c:pt idx="6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9AD-4711-B9F2-1683FDFE00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sz="9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9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9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A3E-4B55-89AA-8F9F3326B1B2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A3E-4B55-89AA-8F9F3326B1B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A3E-4B55-89AA-8F9F3326B1B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A3E-4B55-89AA-8F9F3326B1B2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A3E-4B55-89AA-8F9F3326B1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Tabelle1!$A$2:$C$17</cx:f>
        <cx:lvl ptCount="16">
          <cx:pt idx="0">Blatt 1</cx:pt>
          <cx:pt idx="1">Blatt 2</cx:pt>
          <cx:pt idx="2">Blatt 3</cx:pt>
          <cx:pt idx="3">Blatt 4</cx:pt>
          <cx:pt idx="4">Blatt 5</cx:pt>
          <cx:pt idx="5">Blatt 6</cx:pt>
          <cx:pt idx="6">Blatt 7</cx:pt>
          <cx:pt idx="7">Blatt 8</cx:pt>
          <cx:pt idx="8">Blatt 9</cx:pt>
          <cx:pt idx="9">Blatt 10</cx:pt>
          <cx:pt idx="10">Blatt 11</cx:pt>
          <cx:pt idx="11">Blatt 12</cx:pt>
          <cx:pt idx="12">Blatt 13</cx:pt>
          <cx:pt idx="13">Blatt 14</cx:pt>
          <cx:pt idx="14">Blatt 15</cx:pt>
          <cx:pt idx="15">Blatt 16</cx:pt>
        </cx:lvl>
        <cx:lvl ptCount="16">
          <cx:pt idx="0">Stamm 1</cx:pt>
          <cx:pt idx="1">Stamm 1</cx:pt>
          <cx:pt idx="2">Stamm 1</cx:pt>
          <cx:pt idx="3">Stamm 2</cx:pt>
          <cx:pt idx="4">Stamm 2</cx:pt>
          <cx:pt idx="5">Stamm 2</cx:pt>
          <cx:pt idx="6">Stamm 2</cx:pt>
          <cx:pt idx="7">Stamm 3</cx:pt>
          <cx:pt idx="8">Stamm 3</cx:pt>
          <cx:pt idx="9">Stamm 4</cx:pt>
          <cx:pt idx="10">Stamm 4</cx:pt>
          <cx:pt idx="11">Stamm 5</cx:pt>
          <cx:pt idx="12">Stamm 5</cx:pt>
          <cx:pt idx="13">Stamm 6</cx:pt>
          <cx:pt idx="14">Stamm 6</cx:pt>
          <cx:pt idx="15">Stamm 6</cx:pt>
        </cx:lvl>
        <cx:lvl ptCount="16">
          <cx:pt idx="0">Verzweigung 1</cx:pt>
          <cx:pt idx="1">Verzweigung 1</cx:pt>
          <cx:pt idx="2">Verzweigung 1</cx:pt>
          <cx:pt idx="3">Verzweigung 1</cx:pt>
          <cx:pt idx="4">Verzweigung 1</cx:pt>
          <cx:pt idx="5">Verzweigung 1</cx:pt>
          <cx:pt idx="6">Verzweigung 1</cx:pt>
          <cx:pt idx="7">Verzweigung 2</cx:pt>
          <cx:pt idx="8">Verzweigung 2</cx:pt>
          <cx:pt idx="9">Verzweigung 2</cx:pt>
          <cx:pt idx="10">Verzweigung 2</cx:pt>
          <cx:pt idx="11">Verzweigung 3</cx:pt>
          <cx:pt idx="12">Verzweigung 3</cx:pt>
          <cx:pt idx="13">Verzweigung 3</cx:pt>
          <cx:pt idx="14">Verzweigung 3</cx:pt>
          <cx:pt idx="15">Verzweigung 3</cx:pt>
        </cx:lvl>
      </cx:strDim>
      <cx:numDim type="size">
        <cx:f>Tabelle1!$D$2:$D$17</cx:f>
        <cx:lvl ptCount="16" formatCode="Standard">
          <cx:pt idx="0">22</cx:pt>
          <cx:pt idx="1">12</cx:pt>
          <cx:pt idx="2">18</cx:pt>
          <cx:pt idx="3">87</cx:pt>
          <cx:pt idx="4">88</cx:pt>
          <cx:pt idx="5">17</cx:pt>
          <cx:pt idx="6">9</cx:pt>
          <cx:pt idx="7">25</cx:pt>
          <cx:pt idx="8">23</cx:pt>
          <cx:pt idx="9">24</cx:pt>
          <cx:pt idx="10">89</cx:pt>
          <cx:pt idx="11">16</cx:pt>
          <cx:pt idx="12">19</cx:pt>
          <cx:pt idx="13">86</cx:pt>
          <cx:pt idx="14">10</cx:pt>
          <cx:pt idx="15">11</cx:pt>
        </cx:lvl>
      </cx:numDim>
    </cx:data>
  </cx:chartData>
  <cx:chart>
    <cx:plotArea>
      <cx:plotAreaRegion>
        <cx:series layoutId="treemap" uniqueId="{15EE825B-7DC9-4941-85FD-08E5B6E71B48}">
          <cx:tx>
            <cx:txData>
              <cx:f>Tabelle1!$D$1</cx:f>
              <cx:v>Datenreihe1</cx:v>
            </cx:txData>
          </cx:tx>
          <cx:spPr>
            <a:ln w="12700">
              <a:solidFill>
                <a:schemeClr val="bg1"/>
              </a:solidFill>
            </a:ln>
          </cx:spPr>
          <cx:dataPt idx="2">
            <cx:spPr>
              <a:solidFill>
                <a:srgbClr val="F24269">
                  <a:lumMod val="75000"/>
                </a:srgbClr>
              </a:solidFill>
            </cx:spPr>
          </cx:dataPt>
          <cx:dataPt idx="3">
            <cx:spPr>
              <a:solidFill>
                <a:srgbClr val="399F31"/>
              </a:solidFill>
            </cx:spPr>
          </cx:dataPt>
          <cx:dataPt idx="4">
            <cx:spPr>
              <a:solidFill>
                <a:srgbClr val="F24269"/>
              </a:solidFill>
            </cx:spPr>
          </cx:dataPt>
          <cx:dataPt idx="6">
            <cx:spPr>
              <a:solidFill>
                <a:srgbClr val="F24269">
                  <a:lumMod val="20000"/>
                  <a:lumOff val="80000"/>
                </a:srgbClr>
              </a:solidFill>
            </cx:spPr>
          </cx:dataPt>
          <cx:dataPt idx="7">
            <cx:spPr>
              <a:solidFill>
                <a:srgbClr val="77D36F"/>
              </a:solidFill>
            </cx:spPr>
          </cx:dataPt>
          <cx:dataPt idx="8">
            <cx:spPr>
              <a:solidFill>
                <a:srgbClr val="F24269">
                  <a:lumMod val="40000"/>
                  <a:lumOff val="60000"/>
                </a:srgbClr>
              </a:solidFill>
            </cx:spPr>
          </cx:dataPt>
          <cx:dataPt idx="9">
            <cx:spPr>
              <a:solidFill>
                <a:srgbClr val="FF3030">
                  <a:lumMod val="60000"/>
                  <a:lumOff val="40000"/>
                </a:srgbClr>
              </a:solidFill>
            </cx:spPr>
          </cx:dataPt>
          <cx:dataPt idx="10">
            <cx:spPr>
              <a:solidFill>
                <a:srgbClr val="ACFF2B"/>
              </a:solidFill>
            </cx:spPr>
          </cx:dataPt>
          <cx:dataPt idx="12">
            <cx:spPr>
              <a:solidFill>
                <a:srgbClr val="77D36F">
                  <a:lumMod val="40000"/>
                  <a:lumOff val="60000"/>
                </a:srgbClr>
              </a:solidFill>
            </cx:spPr>
          </cx:dataPt>
          <cx:dataPt idx="13">
            <cx:spPr>
              <a:solidFill>
                <a:srgbClr val="77D36F">
                  <a:lumMod val="75000"/>
                </a:srgbClr>
              </a:solidFill>
            </cx:spPr>
          </cx:dataPt>
          <cx:dataPt idx="15">
            <cx:spPr>
              <a:solidFill>
                <a:srgbClr val="F24269">
                  <a:lumMod val="60000"/>
                  <a:lumOff val="40000"/>
                </a:srgbClr>
              </a:solidFill>
            </cx:spPr>
          </cx:dataPt>
          <cx:dataPt idx="16">
            <cx:spPr>
              <a:solidFill>
                <a:srgbClr val="77D36F">
                  <a:lumMod val="40000"/>
                  <a:lumOff val="60000"/>
                </a:srgbClr>
              </a:solidFill>
            </cx:spPr>
          </cx:dataPt>
          <cx:dataPt idx="17">
            <cx:spPr>
              <a:solidFill>
                <a:srgbClr val="ACFF2B">
                  <a:lumMod val="75000"/>
                </a:srgbClr>
              </a:solidFill>
            </cx:spPr>
          </cx:dataPt>
          <cx:dataPt idx="19">
            <cx:spPr>
              <a:solidFill>
                <a:srgbClr val="77D36F">
                  <a:lumMod val="75000"/>
                </a:srgbClr>
              </a:solidFill>
            </cx:spPr>
          </cx:dataPt>
          <cx:dataPt idx="20">
            <cx:spPr>
              <a:solidFill>
                <a:srgbClr val="77D36F">
                  <a:lumMod val="50000"/>
                </a:srgbClr>
              </a:solidFill>
            </cx:spPr>
          </cx:dataPt>
          <cx:dataPt idx="22">
            <cx:spPr>
              <a:solidFill>
                <a:srgbClr val="77D36F">
                  <a:lumMod val="60000"/>
                  <a:lumOff val="40000"/>
                </a:srgbClr>
              </a:solidFill>
            </cx:spPr>
          </cx:dataPt>
          <cx:dataPt idx="23">
            <cx:spPr>
              <a:solidFill>
                <a:srgbClr val="82D77B"/>
              </a:solidFill>
            </cx:spPr>
          </cx:dataPt>
          <cx:dataPt idx="24">
            <cx:spPr>
              <a:solidFill>
                <a:srgbClr val="3BA733"/>
              </a:solidFill>
            </cx:spPr>
          </cx:dataPt>
          <cx:dataLabels pos="inEnd">
            <cx:txPr>
              <a:bodyPr vertOverflow="overflow" horzOverflow="overflow" wrap="square" lIns="0" tIns="0" rIns="0" bIns="0"/>
              <a:lstStyle/>
              <a:p>
                <a:pPr algn="ctr" rtl="0">
                  <a:defRPr sz="1100" b="0" i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 sz="110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cx:txPr>
            <cx:visibility seriesName="0" categoryName="1" value="0"/>
          </cx:dataLabels>
          <cx:dataId val="0"/>
          <cx:layoutPr>
            <cx:parentLabelLayout val="overlapping"/>
          </cx:layoutPr>
        </cx:series>
      </cx:plotAreaRegion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Tabelle1!$A$2:$C$17</cx:f>
        <cx:lvl ptCount="16">
          <cx:pt idx="0">Blatt 1</cx:pt>
          <cx:pt idx="1">Blatt 2</cx:pt>
          <cx:pt idx="2">Blatt 3</cx:pt>
          <cx:pt idx="3">Blatt 4</cx:pt>
          <cx:pt idx="4">Blatt 5</cx:pt>
          <cx:pt idx="7">Blatt 8</cx:pt>
          <cx:pt idx="9">Blatt 10</cx:pt>
          <cx:pt idx="10">Blatt 11</cx:pt>
          <cx:pt idx="11">Blatt 12</cx:pt>
          <cx:pt idx="12">Blatt 13</cx:pt>
          <cx:pt idx="13">Blatt 14</cx:pt>
          <cx:pt idx="14">Blatt 15</cx:pt>
        </cx:lvl>
        <cx:lvl ptCount="16">
          <cx:pt idx="0">Stamm 1</cx:pt>
          <cx:pt idx="1">Stamm 1</cx:pt>
          <cx:pt idx="2">Stamm 1</cx:pt>
          <cx:pt idx="3">Stamm 2</cx:pt>
          <cx:pt idx="4">Stamm 2</cx:pt>
          <cx:pt idx="5">Blatt 6</cx:pt>
          <cx:pt idx="6">Blatt 7</cx:pt>
          <cx:pt idx="7">Stamm 3</cx:pt>
          <cx:pt idx="8">Blatt 9</cx:pt>
          <cx:pt idx="9">Stamm 4</cx:pt>
          <cx:pt idx="10">Stamm 4</cx:pt>
          <cx:pt idx="11">Stamm 5</cx:pt>
          <cx:pt idx="12">Stamm 5</cx:pt>
          <cx:pt idx="13">Stamm 6</cx:pt>
          <cx:pt idx="14">Stamm 6</cx:pt>
          <cx:pt idx="15">Blatt 16</cx:pt>
        </cx:lvl>
        <cx:lvl ptCount="16">
          <cx:pt idx="0">Verzweigung 1</cx:pt>
          <cx:pt idx="1">Verzweigung 1</cx:pt>
          <cx:pt idx="2">Verzweigung 1</cx:pt>
          <cx:pt idx="3">Verzweigung 1</cx:pt>
          <cx:pt idx="4">Verzweigung 1</cx:pt>
          <cx:pt idx="5">Verzweigung 1</cx:pt>
          <cx:pt idx="6">Verzweigung 1</cx:pt>
          <cx:pt idx="7">Verzweigung 2</cx:pt>
          <cx:pt idx="8">Verzweigung 2</cx:pt>
          <cx:pt idx="9">Verzweigung 2</cx:pt>
          <cx:pt idx="10">Verzweigung 2</cx:pt>
          <cx:pt idx="11">Verzweigung 3</cx:pt>
          <cx:pt idx="12">Verzweigung 3</cx:pt>
          <cx:pt idx="13">Verzweigung 3</cx:pt>
          <cx:pt idx="14">Verzweigung 3</cx:pt>
          <cx:pt idx="15">Verzweigung 3</cx:pt>
        </cx:lvl>
      </cx:strDim>
      <cx:numDim type="size">
        <cx:f>Tabelle1!$D$2:$D$17</cx:f>
        <cx:lvl ptCount="16" formatCode="Standard">
          <cx:pt idx="0">22</cx:pt>
          <cx:pt idx="1">12</cx:pt>
          <cx:pt idx="2">18</cx:pt>
          <cx:pt idx="3">87</cx:pt>
          <cx:pt idx="4">88</cx:pt>
          <cx:pt idx="5">17</cx:pt>
          <cx:pt idx="6">14</cx:pt>
          <cx:pt idx="7">25</cx:pt>
          <cx:pt idx="8">16</cx:pt>
          <cx:pt idx="9">24</cx:pt>
          <cx:pt idx="10">89</cx:pt>
          <cx:pt idx="11">16</cx:pt>
          <cx:pt idx="12">19</cx:pt>
          <cx:pt idx="13">86</cx:pt>
          <cx:pt idx="14">23</cx:pt>
          <cx:pt idx="15">21</cx:pt>
        </cx:lvl>
      </cx:numDim>
    </cx:data>
  </cx:chartData>
  <cx:chart>
    <cx:plotArea>
      <cx:plotAreaRegion>
        <cx:series layoutId="sunburst" uniqueId="{33DB1363-D80D-4768-9430-964F0355F0D4}">
          <cx:tx>
            <cx:txData>
              <cx:f>Tabelle1!$D$1</cx:f>
              <cx:v>Datenreihe1</cx:v>
            </cx:txData>
          </cx:tx>
          <cx:spPr>
            <a:ln w="12700">
              <a:solidFill>
                <a:schemeClr val="bg1"/>
              </a:solidFill>
            </a:ln>
          </cx:spPr>
          <cx:dataPt idx="17">
            <cx:spPr>
              <a:solidFill>
                <a:prstClr val="black"/>
              </a:solidFill>
            </cx:spPr>
          </cx:dataPt>
          <cx:dataLabels pos="ctr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600" b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 sz="600" b="0" i="0" u="none" strike="noStrike" baseline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cx:txPr>
            <cx:visibility seriesName="0" categoryName="1" value="0"/>
          </cx:dataLabels>
          <cx:dataId val="0"/>
        </cx:series>
      </cx:plotAreaRegion>
    </cx:plotArea>
  </cx:chart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Tabelle1!$A$2:$C$17</cx:f>
        <cx:lvl ptCount="16">
          <cx:pt idx="0">Blatt 1</cx:pt>
          <cx:pt idx="1">Blatt 2</cx:pt>
          <cx:pt idx="2">Blatt 3</cx:pt>
          <cx:pt idx="3">Blatt 4</cx:pt>
          <cx:pt idx="4">Blatt 5</cx:pt>
          <cx:pt idx="5">Blatt 6</cx:pt>
          <cx:pt idx="6">Blatt 7</cx:pt>
          <cx:pt idx="7">Blatt 8</cx:pt>
          <cx:pt idx="8">Blatt 9</cx:pt>
          <cx:pt idx="9">Blatt 10</cx:pt>
          <cx:pt idx="10">Blatt 11</cx:pt>
          <cx:pt idx="11">Blatt 12</cx:pt>
          <cx:pt idx="12">Blatt 13</cx:pt>
          <cx:pt idx="13">Blatt 14</cx:pt>
          <cx:pt idx="14">Blatt 15</cx:pt>
          <cx:pt idx="15">Blatt 16</cx:pt>
        </cx:lvl>
        <cx:lvl ptCount="16">
          <cx:pt idx="0">Stamm 1</cx:pt>
          <cx:pt idx="1">Stamm 1</cx:pt>
          <cx:pt idx="2">Stamm 1</cx:pt>
          <cx:pt idx="3">Stamm 2</cx:pt>
          <cx:pt idx="4">Stamm 2</cx:pt>
          <cx:pt idx="5">Stamm 2</cx:pt>
          <cx:pt idx="6">Stamm 2</cx:pt>
          <cx:pt idx="7">Stamm 3</cx:pt>
          <cx:pt idx="8">Stamm 3</cx:pt>
          <cx:pt idx="9">Stamm 4</cx:pt>
          <cx:pt idx="10">Stamm 4</cx:pt>
          <cx:pt idx="11">Stamm 5</cx:pt>
          <cx:pt idx="12">Stamm 5</cx:pt>
          <cx:pt idx="13">Stamm 6</cx:pt>
          <cx:pt idx="14">Stamm 6</cx:pt>
          <cx:pt idx="15">Stamm 6</cx:pt>
        </cx:lvl>
        <cx:lvl ptCount="16">
          <cx:pt idx="0">Verzweigung 1</cx:pt>
          <cx:pt idx="1">Verzweigung 1</cx:pt>
          <cx:pt idx="2">Verzweigung 1</cx:pt>
          <cx:pt idx="3">Verzweigung 1</cx:pt>
          <cx:pt idx="4">Verzweigung 1</cx:pt>
          <cx:pt idx="5">Verzweigung 1</cx:pt>
          <cx:pt idx="6">Verzweigung 1</cx:pt>
          <cx:pt idx="7">Verzweigung 2</cx:pt>
          <cx:pt idx="8">Verzweigung 2</cx:pt>
          <cx:pt idx="9">Verzweigung 2</cx:pt>
          <cx:pt idx="10">Verzweigung 2</cx:pt>
          <cx:pt idx="11">Verzweigung 3</cx:pt>
          <cx:pt idx="12">Verzweigung 3</cx:pt>
          <cx:pt idx="13">Verzweigung 3</cx:pt>
          <cx:pt idx="14">Verzweigung 3</cx:pt>
          <cx:pt idx="15">Verzweigung 3</cx:pt>
        </cx:lvl>
      </cx:strDim>
      <cx:numDim type="size">
        <cx:f>Tabelle1!$D$2:$D$17</cx:f>
        <cx:lvl ptCount="16" formatCode="Standard">
          <cx:pt idx="0">22</cx:pt>
          <cx:pt idx="1">12</cx:pt>
          <cx:pt idx="2">18</cx:pt>
          <cx:pt idx="3">87</cx:pt>
          <cx:pt idx="4">88</cx:pt>
          <cx:pt idx="5">17</cx:pt>
          <cx:pt idx="6">9</cx:pt>
          <cx:pt idx="7">25</cx:pt>
          <cx:pt idx="8">23</cx:pt>
          <cx:pt idx="9">24</cx:pt>
          <cx:pt idx="10">89</cx:pt>
          <cx:pt idx="11">16</cx:pt>
          <cx:pt idx="12">19</cx:pt>
          <cx:pt idx="13">86</cx:pt>
          <cx:pt idx="14">10</cx:pt>
          <cx:pt idx="15">11</cx:pt>
        </cx:lvl>
      </cx:numDim>
    </cx:data>
  </cx:chartData>
  <cx:chart>
    <cx:plotArea>
      <cx:plotAreaRegion>
        <cx:series layoutId="treemap" uniqueId="{15EE825B-7DC9-4941-85FD-08E5B6E71B48}">
          <cx:tx>
            <cx:txData>
              <cx:f>Tabelle1!$D$1</cx:f>
              <cx:v>Datenreihe1</cx:v>
            </cx:txData>
          </cx:tx>
          <cx:spPr>
            <a:ln>
              <a:noFill/>
            </a:ln>
          </cx:spPr>
          <cx:dataPt idx="17">
            <cx:spPr>
              <a:solidFill>
                <a:prstClr val="black"/>
              </a:solidFill>
            </cx:spPr>
          </cx:dataPt>
          <cx:dataId val="0"/>
          <cx:layoutPr>
            <cx:parentLabelLayout val="overlapping"/>
          </cx:layoutPr>
        </cx:series>
      </cx:plotAreaRegion>
    </cx:plotArea>
  </cx:chart>
  <cx:spPr>
    <a:ln>
      <a:noFill/>
    </a:ln>
  </cx:spPr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6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56DD3-8944-4881-8C62-3B6E8C36E8E5}" type="datetimeFigureOut">
              <a:rPr lang="de-DE" smtClean="0"/>
              <a:t>05.05.2023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7E569-8CCF-4CC1-A440-AAE3239D9D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2834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2F769481-812D-8644-8595-E5601205C6AB}"/>
              </a:ext>
            </a:extLst>
          </p:cNvPr>
          <p:cNvSpPr/>
          <p:nvPr userDrawn="1"/>
        </p:nvSpPr>
        <p:spPr>
          <a:xfrm>
            <a:off x="4583980" y="1251867"/>
            <a:ext cx="3024040" cy="297280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pic>
        <p:nvPicPr>
          <p:cNvPr id="7" name="Graphic 16" descr="Laptop outline">
            <a:extLst>
              <a:ext uri="{FF2B5EF4-FFF2-40B4-BE49-F238E27FC236}">
                <a16:creationId xmlns:a16="http://schemas.microsoft.com/office/drawing/2014/main" id="{6E507EEA-2472-E646-B920-CAC51F8C18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39980" y="1290250"/>
            <a:ext cx="2701474" cy="2649792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74D060CB-FF77-4248-85D7-FFCDAF30B2EF}"/>
              </a:ext>
            </a:extLst>
          </p:cNvPr>
          <p:cNvSpPr/>
          <p:nvPr userDrawn="1"/>
        </p:nvSpPr>
        <p:spPr>
          <a:xfrm>
            <a:off x="0" y="-1"/>
            <a:ext cx="12191999" cy="10720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phic 13" descr="Chevron arrows with solid fill">
            <a:extLst>
              <a:ext uri="{FF2B5EF4-FFF2-40B4-BE49-F238E27FC236}">
                <a16:creationId xmlns:a16="http://schemas.microsoft.com/office/drawing/2014/main" id="{6386ADCF-80B8-214C-95EC-E92A8E912C1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5246931" y="172887"/>
            <a:ext cx="1698137" cy="1698137"/>
          </a:xfrm>
          <a:prstGeom prst="rect">
            <a:avLst/>
          </a:prstGeom>
        </p:spPr>
      </p:pic>
      <p:sp>
        <p:nvSpPr>
          <p:cNvPr id="12" name="Textplatzhalter 12">
            <a:extLst>
              <a:ext uri="{FF2B5EF4-FFF2-40B4-BE49-F238E27FC236}">
                <a16:creationId xmlns:a16="http://schemas.microsoft.com/office/drawing/2014/main" id="{079B67A0-CE9F-C047-BD60-F26DF3FFFC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32706"/>
            <a:ext cx="12192000" cy="6182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B013CC53-98CD-D64C-8D04-5D7EC1A5B7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" y="4987900"/>
            <a:ext cx="12192000" cy="6182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platzhalter 12">
            <a:extLst>
              <a:ext uri="{FF2B5EF4-FFF2-40B4-BE49-F238E27FC236}">
                <a16:creationId xmlns:a16="http://schemas.microsoft.com/office/drawing/2014/main" id="{E6F94992-F13B-0647-9E59-35D4A2B7FD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40" y="5591651"/>
            <a:ext cx="12192000" cy="56967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5" name="Bildplatzhalter 9">
            <a:extLst>
              <a:ext uri="{FF2B5EF4-FFF2-40B4-BE49-F238E27FC236}">
                <a16:creationId xmlns:a16="http://schemas.microsoft.com/office/drawing/2014/main" id="{9687F60D-1CF0-B14C-A3C9-D80F78D475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22171" y="2079060"/>
            <a:ext cx="1350738" cy="8509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DB4D8C29-A6BD-984E-8F9A-6BEF1F3DECD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83" y="6486457"/>
            <a:ext cx="802632" cy="17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6859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86">
          <p15:clr>
            <a:srgbClr val="FBAE40"/>
          </p15:clr>
        </p15:guide>
        <p15:guide id="2" orient="horz" pos="4178">
          <p15:clr>
            <a:srgbClr val="FBAE40"/>
          </p15:clr>
        </p15:guide>
        <p15:guide id="3" pos="370">
          <p15:clr>
            <a:srgbClr val="FBAE40"/>
          </p15:clr>
        </p15:guide>
        <p15:guide id="4" pos="731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ing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44A3C7-B505-1EF4-3819-8CBEE9ED48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652" y="514545"/>
            <a:ext cx="11418693" cy="585369"/>
          </a:xfrm>
          <a:solidFill>
            <a:schemeClr val="bg2">
              <a:lumMod val="85000"/>
            </a:schemeClr>
          </a:solidFill>
        </p:spPr>
        <p:txBody>
          <a:bodyPr>
            <a:noAutofit/>
          </a:bodyPr>
          <a:lstStyle>
            <a:lvl1pPr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Inhalt | Einheiten | Zeitraum – (Datenstand)</a:t>
            </a:r>
            <a:endParaRPr lang="en-US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B4305E5-6A38-4012-E1E7-EE43AABF7664}"/>
              </a:ext>
            </a:extLst>
          </p:cNvPr>
          <p:cNvSpPr/>
          <p:nvPr userDrawn="1"/>
        </p:nvSpPr>
        <p:spPr>
          <a:xfrm>
            <a:off x="386653" y="1334654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B3AF519-8044-54AA-667A-9CBAC27087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7351" y="1335088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C6FB965E-3679-1F43-DCA3-05706136142D}"/>
              </a:ext>
            </a:extLst>
          </p:cNvPr>
          <p:cNvSpPr/>
          <p:nvPr userDrawn="1"/>
        </p:nvSpPr>
        <p:spPr>
          <a:xfrm>
            <a:off x="386653" y="2664683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6" name="Textplatzhalter 11">
            <a:extLst>
              <a:ext uri="{FF2B5EF4-FFF2-40B4-BE49-F238E27FC236}">
                <a16:creationId xmlns:a16="http://schemas.microsoft.com/office/drawing/2014/main" id="{DE4A50D7-B5FD-5F8B-4AA5-6C629615A4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7351" y="2664683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ABE1F614-F77B-AABA-39B2-536CE936FA06}"/>
              </a:ext>
            </a:extLst>
          </p:cNvPr>
          <p:cNvSpPr/>
          <p:nvPr userDrawn="1"/>
        </p:nvSpPr>
        <p:spPr>
          <a:xfrm>
            <a:off x="386653" y="3994712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2" name="Textplatzhalter 11">
            <a:extLst>
              <a:ext uri="{FF2B5EF4-FFF2-40B4-BE49-F238E27FC236}">
                <a16:creationId xmlns:a16="http://schemas.microsoft.com/office/drawing/2014/main" id="{BB96919B-E94B-6248-4D40-7738913B21C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7351" y="3994712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74CE2A03-E1B7-5014-1A9F-BD0EBB8DC44F}"/>
              </a:ext>
            </a:extLst>
          </p:cNvPr>
          <p:cNvSpPr/>
          <p:nvPr userDrawn="1"/>
        </p:nvSpPr>
        <p:spPr>
          <a:xfrm>
            <a:off x="385955" y="5324741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8" name="Textplatzhalter 11">
            <a:extLst>
              <a:ext uri="{FF2B5EF4-FFF2-40B4-BE49-F238E27FC236}">
                <a16:creationId xmlns:a16="http://schemas.microsoft.com/office/drawing/2014/main" id="{C35341E9-5CE3-F446-9A99-A26405608F3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86653" y="5324741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56AAD317-C137-0C48-183E-FB6D0A355727}"/>
              </a:ext>
            </a:extLst>
          </p:cNvPr>
          <p:cNvSpPr/>
          <p:nvPr userDrawn="1"/>
        </p:nvSpPr>
        <p:spPr>
          <a:xfrm>
            <a:off x="2723114" y="1334654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0" name="Textplatzhalter 11">
            <a:extLst>
              <a:ext uri="{FF2B5EF4-FFF2-40B4-BE49-F238E27FC236}">
                <a16:creationId xmlns:a16="http://schemas.microsoft.com/office/drawing/2014/main" id="{4B5A6A4C-1586-0B56-5CEE-EA8F67B43D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23114" y="1335088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961892F7-B9B4-93BC-4D2F-2E7B67802718}"/>
              </a:ext>
            </a:extLst>
          </p:cNvPr>
          <p:cNvSpPr/>
          <p:nvPr userDrawn="1"/>
        </p:nvSpPr>
        <p:spPr>
          <a:xfrm>
            <a:off x="2723114" y="2664683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2" name="Textplatzhalter 11">
            <a:extLst>
              <a:ext uri="{FF2B5EF4-FFF2-40B4-BE49-F238E27FC236}">
                <a16:creationId xmlns:a16="http://schemas.microsoft.com/office/drawing/2014/main" id="{F41780CC-E34F-98A5-B4AD-72A86A6D617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23114" y="2664683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27DA3B12-DE51-4FE3-95A9-8646B224EB3B}"/>
              </a:ext>
            </a:extLst>
          </p:cNvPr>
          <p:cNvSpPr/>
          <p:nvPr userDrawn="1"/>
        </p:nvSpPr>
        <p:spPr>
          <a:xfrm>
            <a:off x="2723114" y="3994712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4" name="Textplatzhalter 11">
            <a:extLst>
              <a:ext uri="{FF2B5EF4-FFF2-40B4-BE49-F238E27FC236}">
                <a16:creationId xmlns:a16="http://schemas.microsoft.com/office/drawing/2014/main" id="{6666ADDF-944A-036C-0FDA-0D512545D88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723114" y="3994712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6A81B2B6-F838-3E5C-3408-D5FCE2374249}"/>
              </a:ext>
            </a:extLst>
          </p:cNvPr>
          <p:cNvSpPr/>
          <p:nvPr userDrawn="1"/>
        </p:nvSpPr>
        <p:spPr>
          <a:xfrm>
            <a:off x="2723114" y="5324741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6" name="Textplatzhalter 11">
            <a:extLst>
              <a:ext uri="{FF2B5EF4-FFF2-40B4-BE49-F238E27FC236}">
                <a16:creationId xmlns:a16="http://schemas.microsoft.com/office/drawing/2014/main" id="{687DC4C0-FEC3-4EAA-FB5B-8AF20C7E8A3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723114" y="5324741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F0617B38-3CB5-5DDA-878B-6DEC47119AC9}"/>
              </a:ext>
            </a:extLst>
          </p:cNvPr>
          <p:cNvSpPr/>
          <p:nvPr userDrawn="1"/>
        </p:nvSpPr>
        <p:spPr>
          <a:xfrm>
            <a:off x="5016698" y="1334654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8" name="Textplatzhalter 11">
            <a:extLst>
              <a:ext uri="{FF2B5EF4-FFF2-40B4-BE49-F238E27FC236}">
                <a16:creationId xmlns:a16="http://schemas.microsoft.com/office/drawing/2014/main" id="{BC9DB0C3-A6B3-9CAE-F835-309A3355C82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016698" y="1335088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49" name="Rechteck 48">
            <a:extLst>
              <a:ext uri="{FF2B5EF4-FFF2-40B4-BE49-F238E27FC236}">
                <a16:creationId xmlns:a16="http://schemas.microsoft.com/office/drawing/2014/main" id="{16C41221-ED52-8646-5932-0C3275294CDC}"/>
              </a:ext>
            </a:extLst>
          </p:cNvPr>
          <p:cNvSpPr/>
          <p:nvPr userDrawn="1"/>
        </p:nvSpPr>
        <p:spPr>
          <a:xfrm>
            <a:off x="5016698" y="2664683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0" name="Textplatzhalter 11">
            <a:extLst>
              <a:ext uri="{FF2B5EF4-FFF2-40B4-BE49-F238E27FC236}">
                <a16:creationId xmlns:a16="http://schemas.microsoft.com/office/drawing/2014/main" id="{B7D06DB2-F348-48F3-D92E-4858B071328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16698" y="2664683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B4FAEDBC-852F-53BA-9094-3A885721E605}"/>
              </a:ext>
            </a:extLst>
          </p:cNvPr>
          <p:cNvSpPr/>
          <p:nvPr userDrawn="1"/>
        </p:nvSpPr>
        <p:spPr>
          <a:xfrm>
            <a:off x="5016698" y="3994712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2" name="Textplatzhalter 11">
            <a:extLst>
              <a:ext uri="{FF2B5EF4-FFF2-40B4-BE49-F238E27FC236}">
                <a16:creationId xmlns:a16="http://schemas.microsoft.com/office/drawing/2014/main" id="{76DA348B-6A65-4137-E1E3-38956461D4A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016698" y="3994712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3F8F8BAB-24DF-32B5-51F2-C8A7CB3BF255}"/>
              </a:ext>
            </a:extLst>
          </p:cNvPr>
          <p:cNvSpPr/>
          <p:nvPr userDrawn="1"/>
        </p:nvSpPr>
        <p:spPr>
          <a:xfrm>
            <a:off x="5016698" y="5324741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4" name="Textplatzhalter 11">
            <a:extLst>
              <a:ext uri="{FF2B5EF4-FFF2-40B4-BE49-F238E27FC236}">
                <a16:creationId xmlns:a16="http://schemas.microsoft.com/office/drawing/2014/main" id="{0DE3465A-97C9-1E57-8E5B-3EDDF3E7A15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16698" y="5324741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C404B528-6BDF-00F1-8A84-3C45CC8606E1}"/>
              </a:ext>
            </a:extLst>
          </p:cNvPr>
          <p:cNvSpPr/>
          <p:nvPr userDrawn="1"/>
        </p:nvSpPr>
        <p:spPr>
          <a:xfrm>
            <a:off x="7329626" y="1334654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6" name="Textplatzhalter 11">
            <a:extLst>
              <a:ext uri="{FF2B5EF4-FFF2-40B4-BE49-F238E27FC236}">
                <a16:creationId xmlns:a16="http://schemas.microsoft.com/office/drawing/2014/main" id="{F3741303-34BB-E753-2A99-AF7DC9F2B57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329626" y="1335088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F16B9318-5ED1-0C20-BF28-44F2562AE318}"/>
              </a:ext>
            </a:extLst>
          </p:cNvPr>
          <p:cNvSpPr/>
          <p:nvPr userDrawn="1"/>
        </p:nvSpPr>
        <p:spPr>
          <a:xfrm>
            <a:off x="7329626" y="2664683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8" name="Textplatzhalter 11">
            <a:extLst>
              <a:ext uri="{FF2B5EF4-FFF2-40B4-BE49-F238E27FC236}">
                <a16:creationId xmlns:a16="http://schemas.microsoft.com/office/drawing/2014/main" id="{692D7BE0-C958-1E40-3D1D-0C21AC4A5D3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29626" y="2664683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BADA60DD-769D-5AD9-CEF2-CF6073B9D08E}"/>
              </a:ext>
            </a:extLst>
          </p:cNvPr>
          <p:cNvSpPr/>
          <p:nvPr userDrawn="1"/>
        </p:nvSpPr>
        <p:spPr>
          <a:xfrm>
            <a:off x="7329626" y="3994712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0" name="Textplatzhalter 11">
            <a:extLst>
              <a:ext uri="{FF2B5EF4-FFF2-40B4-BE49-F238E27FC236}">
                <a16:creationId xmlns:a16="http://schemas.microsoft.com/office/drawing/2014/main" id="{74BBE3CA-DBB7-D0B4-9B34-67709E53AD5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329626" y="3994712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61" name="Rechteck 60">
            <a:extLst>
              <a:ext uri="{FF2B5EF4-FFF2-40B4-BE49-F238E27FC236}">
                <a16:creationId xmlns:a16="http://schemas.microsoft.com/office/drawing/2014/main" id="{B02C4B69-076C-B5F4-8598-96ECB18D441D}"/>
              </a:ext>
            </a:extLst>
          </p:cNvPr>
          <p:cNvSpPr/>
          <p:nvPr userDrawn="1"/>
        </p:nvSpPr>
        <p:spPr>
          <a:xfrm>
            <a:off x="7329626" y="5324741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2" name="Textplatzhalter 11">
            <a:extLst>
              <a:ext uri="{FF2B5EF4-FFF2-40B4-BE49-F238E27FC236}">
                <a16:creationId xmlns:a16="http://schemas.microsoft.com/office/drawing/2014/main" id="{DEEA9243-228D-CF6B-2B3D-531FAA08FA1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329626" y="5324741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63" name="Rechteck 62">
            <a:extLst>
              <a:ext uri="{FF2B5EF4-FFF2-40B4-BE49-F238E27FC236}">
                <a16:creationId xmlns:a16="http://schemas.microsoft.com/office/drawing/2014/main" id="{E2580E46-28C8-77D8-9ADD-D10D35E7BD81}"/>
              </a:ext>
            </a:extLst>
          </p:cNvPr>
          <p:cNvSpPr/>
          <p:nvPr userDrawn="1"/>
        </p:nvSpPr>
        <p:spPr>
          <a:xfrm>
            <a:off x="9643951" y="1334654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4" name="Textplatzhalter 11">
            <a:extLst>
              <a:ext uri="{FF2B5EF4-FFF2-40B4-BE49-F238E27FC236}">
                <a16:creationId xmlns:a16="http://schemas.microsoft.com/office/drawing/2014/main" id="{42FFED5D-3068-F398-14C7-AE0BD24ED97C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644649" y="1335088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65" name="Rechteck 64">
            <a:extLst>
              <a:ext uri="{FF2B5EF4-FFF2-40B4-BE49-F238E27FC236}">
                <a16:creationId xmlns:a16="http://schemas.microsoft.com/office/drawing/2014/main" id="{1001D04B-EF04-6CE5-AA2C-C6C928D05C82}"/>
              </a:ext>
            </a:extLst>
          </p:cNvPr>
          <p:cNvSpPr/>
          <p:nvPr userDrawn="1"/>
        </p:nvSpPr>
        <p:spPr>
          <a:xfrm>
            <a:off x="9643951" y="2664683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6" name="Textplatzhalter 11">
            <a:extLst>
              <a:ext uri="{FF2B5EF4-FFF2-40B4-BE49-F238E27FC236}">
                <a16:creationId xmlns:a16="http://schemas.microsoft.com/office/drawing/2014/main" id="{F1C33DFF-37BF-9B37-1123-3DF82A7481A8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644649" y="2664683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67" name="Rechteck 66">
            <a:extLst>
              <a:ext uri="{FF2B5EF4-FFF2-40B4-BE49-F238E27FC236}">
                <a16:creationId xmlns:a16="http://schemas.microsoft.com/office/drawing/2014/main" id="{1D1A23E4-4981-4B36-3EF4-68447540EB7D}"/>
              </a:ext>
            </a:extLst>
          </p:cNvPr>
          <p:cNvSpPr/>
          <p:nvPr userDrawn="1"/>
        </p:nvSpPr>
        <p:spPr>
          <a:xfrm>
            <a:off x="9643951" y="3994712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8" name="Textplatzhalter 11">
            <a:extLst>
              <a:ext uri="{FF2B5EF4-FFF2-40B4-BE49-F238E27FC236}">
                <a16:creationId xmlns:a16="http://schemas.microsoft.com/office/drawing/2014/main" id="{F8906197-A54B-69C7-28F5-668351A011F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644649" y="3994712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  <p:sp>
        <p:nvSpPr>
          <p:cNvPr id="69" name="Rechteck 68">
            <a:extLst>
              <a:ext uri="{FF2B5EF4-FFF2-40B4-BE49-F238E27FC236}">
                <a16:creationId xmlns:a16="http://schemas.microsoft.com/office/drawing/2014/main" id="{095206BC-EAD0-BC52-7A34-D1AD9E4D7DD9}"/>
              </a:ext>
            </a:extLst>
          </p:cNvPr>
          <p:cNvSpPr/>
          <p:nvPr userDrawn="1"/>
        </p:nvSpPr>
        <p:spPr>
          <a:xfrm>
            <a:off x="9643253" y="5324741"/>
            <a:ext cx="2160000" cy="12600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0" name="Textplatzhalter 11">
            <a:extLst>
              <a:ext uri="{FF2B5EF4-FFF2-40B4-BE49-F238E27FC236}">
                <a16:creationId xmlns:a16="http://schemas.microsoft.com/office/drawing/2014/main" id="{D2BE58E7-D346-38F2-A774-64C6185612C7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643951" y="5324741"/>
            <a:ext cx="21600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KPI / Dimension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19662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tail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44A3C7-B505-1EF4-3819-8CBEE9ED48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652" y="514545"/>
            <a:ext cx="11418693" cy="585369"/>
          </a:xfrm>
          <a:solidFill>
            <a:schemeClr val="bg2">
              <a:lumMod val="85000"/>
            </a:schemeClr>
          </a:solidFill>
        </p:spPr>
        <p:txBody>
          <a:bodyPr>
            <a:noAutofit/>
          </a:bodyPr>
          <a:lstStyle>
            <a:lvl1pPr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Inhalt | Einheiten | Zeitraum – (Datenstand)</a:t>
            </a:r>
            <a:endParaRPr lang="en-US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B4305E5-6A38-4012-E1E7-EE43AABF7664}"/>
              </a:ext>
            </a:extLst>
          </p:cNvPr>
          <p:cNvSpPr/>
          <p:nvPr userDrawn="1"/>
        </p:nvSpPr>
        <p:spPr>
          <a:xfrm>
            <a:off x="386652" y="1334654"/>
            <a:ext cx="5487675" cy="249381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04E1B041-C665-2ABE-7D45-CD3B813FD5E2}"/>
              </a:ext>
            </a:extLst>
          </p:cNvPr>
          <p:cNvSpPr/>
          <p:nvPr userDrawn="1"/>
        </p:nvSpPr>
        <p:spPr>
          <a:xfrm>
            <a:off x="386652" y="4151745"/>
            <a:ext cx="5487675" cy="249381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5544E2B-0FE4-61E7-DD6A-86D5F3F7C03B}"/>
              </a:ext>
            </a:extLst>
          </p:cNvPr>
          <p:cNvSpPr/>
          <p:nvPr userDrawn="1"/>
        </p:nvSpPr>
        <p:spPr>
          <a:xfrm>
            <a:off x="6317675" y="1334654"/>
            <a:ext cx="5487675" cy="249381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5D3877E-B927-4C2C-60A2-FFA4851640D5}"/>
              </a:ext>
            </a:extLst>
          </p:cNvPr>
          <p:cNvSpPr/>
          <p:nvPr userDrawn="1"/>
        </p:nvSpPr>
        <p:spPr>
          <a:xfrm>
            <a:off x="6317675" y="4151745"/>
            <a:ext cx="5487675" cy="249381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B3AF519-8044-54AA-667A-9CBAC27087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7350" y="1335088"/>
            <a:ext cx="54864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Dimensionen</a:t>
            </a:r>
            <a:endParaRPr lang="de-AT" dirty="0"/>
          </a:p>
        </p:txBody>
      </p:sp>
      <p:sp>
        <p:nvSpPr>
          <p:cNvPr id="13" name="Textplatzhalter 11">
            <a:extLst>
              <a:ext uri="{FF2B5EF4-FFF2-40B4-BE49-F238E27FC236}">
                <a16:creationId xmlns:a16="http://schemas.microsoft.com/office/drawing/2014/main" id="{6E62DAF3-46AB-B730-9DE9-0E527EF5E5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17098" y="1335088"/>
            <a:ext cx="54864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Dimensionen</a:t>
            </a:r>
            <a:endParaRPr lang="de-AT" dirty="0"/>
          </a:p>
        </p:txBody>
      </p:sp>
      <p:sp>
        <p:nvSpPr>
          <p:cNvPr id="14" name="Textplatzhalter 11">
            <a:extLst>
              <a:ext uri="{FF2B5EF4-FFF2-40B4-BE49-F238E27FC236}">
                <a16:creationId xmlns:a16="http://schemas.microsoft.com/office/drawing/2014/main" id="{F323D2EE-6ABC-1E3E-B55D-06A997C1100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7350" y="4151745"/>
            <a:ext cx="54864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Dimensionen</a:t>
            </a:r>
            <a:endParaRPr lang="de-AT" dirty="0"/>
          </a:p>
        </p:txBody>
      </p:sp>
      <p:sp>
        <p:nvSpPr>
          <p:cNvPr id="15" name="Textplatzhalter 11">
            <a:extLst>
              <a:ext uri="{FF2B5EF4-FFF2-40B4-BE49-F238E27FC236}">
                <a16:creationId xmlns:a16="http://schemas.microsoft.com/office/drawing/2014/main" id="{CF6B005D-DD9B-1B3B-FF5D-2369521A54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17098" y="4151745"/>
            <a:ext cx="54864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de-DE" dirty="0"/>
              <a:t>Dimensionen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36212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oom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44A3C7-B505-1EF4-3819-8CBEE9ED48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652" y="514545"/>
            <a:ext cx="11418693" cy="585369"/>
          </a:xfrm>
          <a:solidFill>
            <a:schemeClr val="bg2">
              <a:lumMod val="85000"/>
            </a:schemeClr>
          </a:solidFill>
        </p:spPr>
        <p:txBody>
          <a:bodyPr>
            <a:noAutofit/>
          </a:bodyPr>
          <a:lstStyle>
            <a:lvl1pPr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Inhalt | Einheiten | Zeitraum – (Datenstand)</a:t>
            </a:r>
            <a:endParaRPr lang="en-US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B4305E5-6A38-4012-E1E7-EE43AABF7664}"/>
              </a:ext>
            </a:extLst>
          </p:cNvPr>
          <p:cNvSpPr/>
          <p:nvPr userDrawn="1"/>
        </p:nvSpPr>
        <p:spPr>
          <a:xfrm>
            <a:off x="386652" y="1334654"/>
            <a:ext cx="11417998" cy="5370946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64731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EABA336-D98E-4780-9342-603E9E529EA0}"/>
              </a:ext>
            </a:extLst>
          </p:cNvPr>
          <p:cNvSpPr txBox="1">
            <a:spLocks/>
          </p:cNvSpPr>
          <p:nvPr userDrawn="1"/>
        </p:nvSpPr>
        <p:spPr>
          <a:xfrm>
            <a:off x="587375" y="1416784"/>
            <a:ext cx="10515600" cy="5355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40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3D4296C-2F3C-4478-B578-434736937B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9415" y="1149018"/>
            <a:ext cx="10965210" cy="53553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E6B94A0-F963-CC4D-8336-17B5EC62F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652" y="514545"/>
            <a:ext cx="11418693" cy="585369"/>
          </a:xfrm>
        </p:spPr>
        <p:txBody>
          <a:bodyPr>
            <a:noAutofit/>
          </a:bodyPr>
          <a:lstStyle>
            <a:lvl1pPr>
              <a:defRPr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2505EF0-A706-8542-A89A-C25686107E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83" y="6486457"/>
            <a:ext cx="802632" cy="17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331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34">
          <p15:clr>
            <a:srgbClr val="FBAE40"/>
          </p15:clr>
        </p15:guide>
        <p15:guide id="2" orient="horz" pos="4178">
          <p15:clr>
            <a:srgbClr val="FBAE40"/>
          </p15:clr>
        </p15:guide>
        <p15:guide id="3" pos="370">
          <p15:clr>
            <a:srgbClr val="FBAE40"/>
          </p15:clr>
        </p15:guide>
        <p15:guide id="4" pos="731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8552A69B-0FBE-F64F-AF84-D26474206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652" y="514545"/>
            <a:ext cx="11418693" cy="585369"/>
          </a:xfrm>
        </p:spPr>
        <p:txBody>
          <a:bodyPr>
            <a:noAutofit/>
          </a:bodyPr>
          <a:lstStyle>
            <a:lvl1pPr>
              <a:defRPr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763EB29-7565-9D42-9FD8-528975FD58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83" y="6486457"/>
            <a:ext cx="802632" cy="17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0728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86">
          <p15:clr>
            <a:srgbClr val="FBAE40"/>
          </p15:clr>
        </p15:guide>
        <p15:guide id="2" orient="horz" pos="4178">
          <p15:clr>
            <a:srgbClr val="FBAE40"/>
          </p15:clr>
        </p15:guide>
        <p15:guide id="3" pos="370">
          <p15:clr>
            <a:srgbClr val="FBAE40"/>
          </p15:clr>
        </p15:guide>
        <p15:guide id="4" pos="73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68D7775-C539-4B16-A3BD-8F895EDA0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27443C-6FB6-440C-8D47-06899D49C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7B371C7-7A52-4B97-821D-E4DA74DA44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30620-5961-44B4-A8DD-FE0ECF7A583B}" type="datetimeFigureOut">
              <a:rPr lang="de-DE" smtClean="0"/>
              <a:t>05.05.2023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B96E85-13AF-4A7D-ADBF-1AFA7691DE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FAA5590-6DE0-48AB-8028-3BA0DA374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BA7E3-F16F-4879-8375-62DA55A690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4843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8" r:id="rId2"/>
    <p:sldLayoutId id="2147483667" r:id="rId3"/>
    <p:sldLayoutId id="2147483669" r:id="rId4"/>
    <p:sldLayoutId id="2147483664" r:id="rId5"/>
    <p:sldLayoutId id="214748366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9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png"/><Relationship Id="rId4" Type="http://schemas.microsoft.com/office/2014/relationships/chartEx" Target="../charts/chartEx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9.xml"/><Relationship Id="rId3" Type="http://schemas.openxmlformats.org/officeDocument/2006/relationships/chart" Target="../charts/chart26.xml"/><Relationship Id="rId7" Type="http://schemas.openxmlformats.org/officeDocument/2006/relationships/chart" Target="../charts/chart28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microsoft.com/office/2014/relationships/chartEx" Target="../charts/chartEx3.xml"/><Relationship Id="rId10" Type="http://schemas.openxmlformats.org/officeDocument/2006/relationships/chart" Target="../charts/chart31.xml"/><Relationship Id="rId4" Type="http://schemas.openxmlformats.org/officeDocument/2006/relationships/chart" Target="../charts/chart27.xml"/><Relationship Id="rId9" Type="http://schemas.openxmlformats.org/officeDocument/2006/relationships/chart" Target="../charts/chart3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13" Type="http://schemas.openxmlformats.org/officeDocument/2006/relationships/image" Target="../media/image22.png"/><Relationship Id="rId18" Type="http://schemas.openxmlformats.org/officeDocument/2006/relationships/image" Target="../media/image27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21.svg"/><Relationship Id="rId17" Type="http://schemas.openxmlformats.org/officeDocument/2006/relationships/image" Target="../media/image26.png"/><Relationship Id="rId2" Type="http://schemas.openxmlformats.org/officeDocument/2006/relationships/chart" Target="../charts/chart32.xml"/><Relationship Id="rId16" Type="http://schemas.openxmlformats.org/officeDocument/2006/relationships/image" Target="../media/image25.svg"/><Relationship Id="rId20" Type="http://schemas.openxmlformats.org/officeDocument/2006/relationships/image" Target="../media/image29.sv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11" Type="http://schemas.openxmlformats.org/officeDocument/2006/relationships/image" Target="../media/image20.png"/><Relationship Id="rId5" Type="http://schemas.openxmlformats.org/officeDocument/2006/relationships/image" Target="../media/image12.png"/><Relationship Id="rId15" Type="http://schemas.openxmlformats.org/officeDocument/2006/relationships/image" Target="../media/image24.png"/><Relationship Id="rId10" Type="http://schemas.openxmlformats.org/officeDocument/2006/relationships/image" Target="../media/image19.svg"/><Relationship Id="rId19" Type="http://schemas.openxmlformats.org/officeDocument/2006/relationships/image" Target="../media/image28.png"/><Relationship Id="rId4" Type="http://schemas.openxmlformats.org/officeDocument/2006/relationships/image" Target="../media/image11.svg"/><Relationship Id="rId9" Type="http://schemas.openxmlformats.org/officeDocument/2006/relationships/image" Target="../media/image18.png"/><Relationship Id="rId14" Type="http://schemas.openxmlformats.org/officeDocument/2006/relationships/image" Target="../media/image23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13" Type="http://schemas.openxmlformats.org/officeDocument/2006/relationships/chart" Target="../charts/chart12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12" Type="http://schemas.openxmlformats.org/officeDocument/2006/relationships/chart" Target="../charts/chart1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11" Type="http://schemas.openxmlformats.org/officeDocument/2006/relationships/chart" Target="../charts/chart10.xml"/><Relationship Id="rId5" Type="http://schemas.openxmlformats.org/officeDocument/2006/relationships/chart" Target="../charts/chart4.xml"/><Relationship Id="rId10" Type="http://schemas.openxmlformats.org/officeDocument/2006/relationships/chart" Target="../charts/chart9.xml"/><Relationship Id="rId4" Type="http://schemas.openxmlformats.org/officeDocument/2006/relationships/chart" Target="../charts/chart3.xml"/><Relationship Id="rId9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9.xml"/><Relationship Id="rId3" Type="http://schemas.openxmlformats.org/officeDocument/2006/relationships/chart" Target="../charts/chart14.xml"/><Relationship Id="rId7" Type="http://schemas.openxmlformats.org/officeDocument/2006/relationships/chart" Target="../charts/chart18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7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7D611E6-3988-7643-B305-05C3940396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PROTOTYPING WORKBOOK</a:t>
            </a:r>
          </a:p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96262EAD-F743-C043-8EC2-F6737ADA2BF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DE" sz="2000"/>
              <a:t>Eine praktische Vorlage zum Prototypen </a:t>
            </a:r>
            <a:br>
              <a:rPr lang="de-DE" sz="2000"/>
            </a:br>
            <a:r>
              <a:rPr lang="de-DE" sz="2000"/>
              <a:t>von Dashboards in PowerPoint.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31C2DC4-5088-8043-8EA5-0AF68D30EA05}"/>
              </a:ext>
            </a:extLst>
          </p:cNvPr>
          <p:cNvSpPr/>
          <p:nvPr/>
        </p:nvSpPr>
        <p:spPr>
          <a:xfrm>
            <a:off x="4583980" y="1251867"/>
            <a:ext cx="3024040" cy="297280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pic>
        <p:nvPicPr>
          <p:cNvPr id="11" name="Graphic 16" descr="Laptop outline">
            <a:extLst>
              <a:ext uri="{FF2B5EF4-FFF2-40B4-BE49-F238E27FC236}">
                <a16:creationId xmlns:a16="http://schemas.microsoft.com/office/drawing/2014/main" id="{67F64517-A54C-4D48-922A-C0C664165C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39980" y="1290250"/>
            <a:ext cx="2701474" cy="2649792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159BCE42-2F66-374E-8135-C2BE37880EA3}"/>
              </a:ext>
            </a:extLst>
          </p:cNvPr>
          <p:cNvSpPr/>
          <p:nvPr/>
        </p:nvSpPr>
        <p:spPr>
          <a:xfrm>
            <a:off x="0" y="-1"/>
            <a:ext cx="12192000" cy="10720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3" name="Graphic 13" descr="Chevron arrows with solid fill">
            <a:extLst>
              <a:ext uri="{FF2B5EF4-FFF2-40B4-BE49-F238E27FC236}">
                <a16:creationId xmlns:a16="http://schemas.microsoft.com/office/drawing/2014/main" id="{47EDC46D-FF4E-D04E-B279-1CE61C10E1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5246931" y="172887"/>
            <a:ext cx="1698137" cy="1698137"/>
          </a:xfrm>
          <a:prstGeom prst="rect">
            <a:avLst/>
          </a:prstGeom>
        </p:spPr>
      </p:pic>
      <p:pic>
        <p:nvPicPr>
          <p:cNvPr id="17" name="Grafik 16" descr="Puzzleteile mit einfarbiger Füllung">
            <a:extLst>
              <a:ext uri="{FF2B5EF4-FFF2-40B4-BE49-F238E27FC236}">
                <a16:creationId xmlns:a16="http://schemas.microsoft.com/office/drawing/2014/main" id="{63DB01DF-08FA-8847-974A-312DF019EDF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88423" y="204391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168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4" name="Diagramm 3">
                <a:extLst>
                  <a:ext uri="{FF2B5EF4-FFF2-40B4-BE49-F238E27FC236}">
                    <a16:creationId xmlns:a16="http://schemas.microsoft.com/office/drawing/2014/main" id="{C14E980C-38C6-4D41-9903-E022A4F1B0A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459507419"/>
                  </p:ext>
                </p:extLst>
              </p:nvPr>
            </p:nvGraphicFramePr>
            <p:xfrm>
              <a:off x="480650" y="1736414"/>
              <a:ext cx="6604091" cy="417671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4" name="Diagramm 3">
                <a:extLst>
                  <a:ext uri="{FF2B5EF4-FFF2-40B4-BE49-F238E27FC236}">
                    <a16:creationId xmlns:a16="http://schemas.microsoft.com/office/drawing/2014/main" id="{C14E980C-38C6-4D41-9903-E022A4F1B0A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0650" y="1736414"/>
                <a:ext cx="6604091" cy="417671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5" name="Diagramm 4">
                <a:extLst>
                  <a:ext uri="{FF2B5EF4-FFF2-40B4-BE49-F238E27FC236}">
                    <a16:creationId xmlns:a16="http://schemas.microsoft.com/office/drawing/2014/main" id="{727C3034-3EDD-491A-85DA-D100F7667C4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649345999"/>
                  </p:ext>
                </p:extLst>
              </p:nvPr>
            </p:nvGraphicFramePr>
            <p:xfrm>
              <a:off x="7583850" y="1736412"/>
              <a:ext cx="4127500" cy="41767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5" name="Diagramm 4">
                <a:extLst>
                  <a:ext uri="{FF2B5EF4-FFF2-40B4-BE49-F238E27FC236}">
                    <a16:creationId xmlns:a16="http://schemas.microsoft.com/office/drawing/2014/main" id="{727C3034-3EDD-491A-85DA-D100F7667C4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583850" y="1736412"/>
                <a:ext cx="4127500" cy="4176713"/>
              </a:xfrm>
              <a:prstGeom prst="rect">
                <a:avLst/>
              </a:prstGeom>
            </p:spPr>
          </p:pic>
        </mc:Fallback>
      </mc:AlternateContent>
      <p:sp>
        <p:nvSpPr>
          <p:cNvPr id="25" name="Titel 24">
            <a:extLst>
              <a:ext uri="{FF2B5EF4-FFF2-40B4-BE49-F238E27FC236}">
                <a16:creationId xmlns:a16="http://schemas.microsoft.com/office/drawing/2014/main" id="{2092480A-D680-5740-A179-ED04F2775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Zusammensetzung</a:t>
            </a:r>
          </a:p>
        </p:txBody>
      </p:sp>
    </p:spTree>
    <p:extLst>
      <p:ext uri="{BB962C8B-B14F-4D97-AF65-F5344CB8AC3E}">
        <p14:creationId xmlns:p14="http://schemas.microsoft.com/office/powerpoint/2010/main" val="3858646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16">
            <a:extLst>
              <a:ext uri="{FF2B5EF4-FFF2-40B4-BE49-F238E27FC236}">
                <a16:creationId xmlns:a16="http://schemas.microsoft.com/office/drawing/2014/main" id="{A6125A63-5FC3-4C93-BAF4-0DA770AB0C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4978181"/>
              </p:ext>
            </p:extLst>
          </p:nvPr>
        </p:nvGraphicFramePr>
        <p:xfrm>
          <a:off x="564337" y="1644577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m 16">
            <a:extLst>
              <a:ext uri="{FF2B5EF4-FFF2-40B4-BE49-F238E27FC236}">
                <a16:creationId xmlns:a16="http://schemas.microsoft.com/office/drawing/2014/main" id="{EF05037E-E6FC-4468-8B37-77BC7B42B9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9700218"/>
              </p:ext>
            </p:extLst>
          </p:nvPr>
        </p:nvGraphicFramePr>
        <p:xfrm>
          <a:off x="557251" y="2744476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Diagramm 16">
            <a:extLst>
              <a:ext uri="{FF2B5EF4-FFF2-40B4-BE49-F238E27FC236}">
                <a16:creationId xmlns:a16="http://schemas.microsoft.com/office/drawing/2014/main" id="{980CED80-2071-4EF1-A212-9D87E61069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7908752"/>
              </p:ext>
            </p:extLst>
          </p:nvPr>
        </p:nvGraphicFramePr>
        <p:xfrm>
          <a:off x="557250" y="3835156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8" name="Diagramm 7">
                <a:extLst>
                  <a:ext uri="{FF2B5EF4-FFF2-40B4-BE49-F238E27FC236}">
                    <a16:creationId xmlns:a16="http://schemas.microsoft.com/office/drawing/2014/main" id="{366A4A92-2345-4805-A1B3-35088F6ECEA9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662145199"/>
                  </p:ext>
                </p:extLst>
              </p:nvPr>
            </p:nvGraphicFramePr>
            <p:xfrm>
              <a:off x="2613857" y="1644577"/>
              <a:ext cx="1312377" cy="996644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8" name="Diagramm 7">
                <a:extLst>
                  <a:ext uri="{FF2B5EF4-FFF2-40B4-BE49-F238E27FC236}">
                    <a16:creationId xmlns:a16="http://schemas.microsoft.com/office/drawing/2014/main" id="{366A4A92-2345-4805-A1B3-35088F6ECEA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613857" y="1644577"/>
                <a:ext cx="1312377" cy="996644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5CC814EE-023B-4EC8-98BA-DD3F7F51C0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3482907"/>
              </p:ext>
            </p:extLst>
          </p:nvPr>
        </p:nvGraphicFramePr>
        <p:xfrm>
          <a:off x="4663377" y="1644577"/>
          <a:ext cx="1312377" cy="984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BDAAD8-0C7F-4B2D-9E19-5768F8BEB8C0}"/>
              </a:ext>
            </a:extLst>
          </p:cNvPr>
          <p:cNvGrpSpPr/>
          <p:nvPr/>
        </p:nvGrpSpPr>
        <p:grpSpPr>
          <a:xfrm>
            <a:off x="6411397" y="1657105"/>
            <a:ext cx="1312377" cy="971587"/>
            <a:chOff x="5024465" y="3835819"/>
            <a:chExt cx="2768194" cy="1454368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7D91C629-8A87-4073-9241-281670A92684}"/>
                </a:ext>
              </a:extLst>
            </p:cNvPr>
            <p:cNvSpPr/>
            <p:nvPr/>
          </p:nvSpPr>
          <p:spPr>
            <a:xfrm>
              <a:off x="5024465" y="3835819"/>
              <a:ext cx="2768194" cy="14543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de-DE" sz="1200">
                  <a:solidFill>
                    <a:schemeClr val="tx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Titel</a:t>
              </a:r>
              <a:r>
                <a:rPr lang="de-DE" sz="120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3F9C1747-2881-4BD3-906A-E30D4F5B392F}"/>
                </a:ext>
              </a:extLst>
            </p:cNvPr>
            <p:cNvSpPr txBox="1"/>
            <p:nvPr/>
          </p:nvSpPr>
          <p:spPr>
            <a:xfrm>
              <a:off x="5265712" y="4347139"/>
              <a:ext cx="2376993" cy="64499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2800">
                  <a:solidFill>
                    <a:schemeClr val="accent4"/>
                  </a:solidFill>
                  <a:cs typeface="Arial" panose="020B0604020202020204" pitchFamily="34" charset="0"/>
                </a:rPr>
                <a:t>Δ </a:t>
              </a:r>
              <a:r>
                <a:rPr lang="de-DE" sz="2800">
                  <a:solidFill>
                    <a:schemeClr val="accent4"/>
                  </a:solidFill>
                  <a:cs typeface="Arial" panose="020B0604020202020204" pitchFamily="34" charset="0"/>
                </a:rPr>
                <a:t>+</a:t>
              </a:r>
              <a:r>
                <a:rPr lang="de-DE" sz="2800">
                  <a:solidFill>
                    <a:schemeClr val="accent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8,3</a:t>
              </a:r>
              <a:r>
                <a:rPr lang="de-DE">
                  <a:solidFill>
                    <a:schemeClr val="accent4"/>
                  </a:solidFill>
                  <a:cs typeface="Arial" panose="020B0604020202020204" pitchFamily="34" charset="0"/>
                </a:rPr>
                <a:t>%</a:t>
              </a:r>
            </a:p>
          </p:txBody>
        </p:sp>
      </p:grpSp>
      <p:graphicFrame>
        <p:nvGraphicFramePr>
          <p:cNvPr id="13" name="Diagramm 16">
            <a:extLst>
              <a:ext uri="{FF2B5EF4-FFF2-40B4-BE49-F238E27FC236}">
                <a16:creationId xmlns:a16="http://schemas.microsoft.com/office/drawing/2014/main" id="{E4118690-DA77-4BF3-91D0-C4BD499287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5762302"/>
              </p:ext>
            </p:extLst>
          </p:nvPr>
        </p:nvGraphicFramePr>
        <p:xfrm>
          <a:off x="8526931" y="1652112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4" name="Diagramm 16">
            <a:extLst>
              <a:ext uri="{FF2B5EF4-FFF2-40B4-BE49-F238E27FC236}">
                <a16:creationId xmlns:a16="http://schemas.microsoft.com/office/drawing/2014/main" id="{49D701FF-B4E6-4660-9F76-01756066DB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8722845"/>
              </p:ext>
            </p:extLst>
          </p:nvPr>
        </p:nvGraphicFramePr>
        <p:xfrm>
          <a:off x="8519845" y="2641222"/>
          <a:ext cx="1312377" cy="1946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5" name="Diagramm 16">
            <a:extLst>
              <a:ext uri="{FF2B5EF4-FFF2-40B4-BE49-F238E27FC236}">
                <a16:creationId xmlns:a16="http://schemas.microsoft.com/office/drawing/2014/main" id="{56996738-F15F-4523-B6D8-25461A00B5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8910573"/>
              </p:ext>
            </p:extLst>
          </p:nvPr>
        </p:nvGraphicFramePr>
        <p:xfrm>
          <a:off x="8526931" y="4467318"/>
          <a:ext cx="1312377" cy="1612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34" name="Titel 33">
            <a:extLst>
              <a:ext uri="{FF2B5EF4-FFF2-40B4-BE49-F238E27FC236}">
                <a16:creationId xmlns:a16="http://schemas.microsoft.com/office/drawing/2014/main" id="{2EC40D88-1CE4-F94D-9D41-68E827D17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Visuelle Filter</a:t>
            </a:r>
          </a:p>
        </p:txBody>
      </p:sp>
    </p:spTree>
    <p:extLst>
      <p:ext uri="{BB962C8B-B14F-4D97-AF65-F5344CB8AC3E}">
        <p14:creationId xmlns:p14="http://schemas.microsoft.com/office/powerpoint/2010/main" val="900255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BC817E77-1DFC-49A5-A1BC-1A09FE0FD485}"/>
              </a:ext>
            </a:extLst>
          </p:cNvPr>
          <p:cNvGrpSpPr/>
          <p:nvPr/>
        </p:nvGrpSpPr>
        <p:grpSpPr>
          <a:xfrm>
            <a:off x="3927046" y="1842591"/>
            <a:ext cx="2565266" cy="750357"/>
            <a:chOff x="1333634" y="1307043"/>
            <a:chExt cx="2565266" cy="750357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467F09E5-D689-4134-AD51-4D8DE9501DF0}"/>
                </a:ext>
              </a:extLst>
            </p:cNvPr>
            <p:cNvSpPr/>
            <p:nvPr/>
          </p:nvSpPr>
          <p:spPr>
            <a:xfrm>
              <a:off x="1333634" y="1307043"/>
              <a:ext cx="2565266" cy="7503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120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Years</a:t>
              </a:r>
              <a:endParaRPr kumimoji="0" lang="de-DE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2" name="Abgerundetes Rechteck 6">
              <a:extLst>
                <a:ext uri="{FF2B5EF4-FFF2-40B4-BE49-F238E27FC236}">
                  <a16:creationId xmlns:a16="http://schemas.microsoft.com/office/drawing/2014/main" id="{54423A11-7DBB-42AF-A45E-5E67FF123867}"/>
                </a:ext>
              </a:extLst>
            </p:cNvPr>
            <p:cNvSpPr/>
            <p:nvPr/>
          </p:nvSpPr>
          <p:spPr>
            <a:xfrm>
              <a:off x="1460500" y="1710623"/>
              <a:ext cx="2362200" cy="137227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6BE9E102-4B00-4725-995C-3A4B15778F86}"/>
                </a:ext>
              </a:extLst>
            </p:cNvPr>
            <p:cNvGrpSpPr/>
            <p:nvPr/>
          </p:nvGrpSpPr>
          <p:grpSpPr>
            <a:xfrm>
              <a:off x="2968424" y="1690059"/>
              <a:ext cx="193876" cy="178353"/>
              <a:chOff x="1460500" y="1674240"/>
              <a:chExt cx="158750" cy="165100"/>
            </a:xfrm>
          </p:grpSpPr>
          <p:sp>
            <p:nvSpPr>
              <p:cNvPr id="20" name="Ellipse 19">
                <a:extLst>
                  <a:ext uri="{FF2B5EF4-FFF2-40B4-BE49-F238E27FC236}">
                    <a16:creationId xmlns:a16="http://schemas.microsoft.com/office/drawing/2014/main" id="{F0613FB8-DF4B-42CA-9B30-0A8811960366}"/>
                  </a:ext>
                </a:extLst>
              </p:cNvPr>
              <p:cNvSpPr/>
              <p:nvPr/>
            </p:nvSpPr>
            <p:spPr>
              <a:xfrm>
                <a:off x="1460500" y="1674240"/>
                <a:ext cx="158750" cy="1651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" name="Ellipse 20">
                <a:extLst>
                  <a:ext uri="{FF2B5EF4-FFF2-40B4-BE49-F238E27FC236}">
                    <a16:creationId xmlns:a16="http://schemas.microsoft.com/office/drawing/2014/main" id="{F87CC8B3-894B-440B-B114-28489608EE98}"/>
                  </a:ext>
                </a:extLst>
              </p:cNvPr>
              <p:cNvSpPr/>
              <p:nvPr/>
            </p:nvSpPr>
            <p:spPr>
              <a:xfrm>
                <a:off x="1488168" y="1699575"/>
                <a:ext cx="104775" cy="11289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4" name="Gruppieren 13">
              <a:extLst>
                <a:ext uri="{FF2B5EF4-FFF2-40B4-BE49-F238E27FC236}">
                  <a16:creationId xmlns:a16="http://schemas.microsoft.com/office/drawing/2014/main" id="{23AAE8F1-DA87-4AC0-B0CD-A9DD35DD8562}"/>
                </a:ext>
              </a:extLst>
            </p:cNvPr>
            <p:cNvGrpSpPr/>
            <p:nvPr/>
          </p:nvGrpSpPr>
          <p:grpSpPr>
            <a:xfrm>
              <a:off x="1920467" y="1690059"/>
              <a:ext cx="193876" cy="178353"/>
              <a:chOff x="1460500" y="1674240"/>
              <a:chExt cx="158750" cy="165100"/>
            </a:xfrm>
          </p:grpSpPr>
          <p:sp>
            <p:nvSpPr>
              <p:cNvPr id="18" name="Ellipse 17">
                <a:extLst>
                  <a:ext uri="{FF2B5EF4-FFF2-40B4-BE49-F238E27FC236}">
                    <a16:creationId xmlns:a16="http://schemas.microsoft.com/office/drawing/2014/main" id="{650AACBA-B295-4CB7-BB05-A096BD96CFB9}"/>
                  </a:ext>
                </a:extLst>
              </p:cNvPr>
              <p:cNvSpPr/>
              <p:nvPr/>
            </p:nvSpPr>
            <p:spPr>
              <a:xfrm>
                <a:off x="1460500" y="1674240"/>
                <a:ext cx="158750" cy="1651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" name="Ellipse 18">
                <a:extLst>
                  <a:ext uri="{FF2B5EF4-FFF2-40B4-BE49-F238E27FC236}">
                    <a16:creationId xmlns:a16="http://schemas.microsoft.com/office/drawing/2014/main" id="{460515CB-2050-46DE-8E38-81E6E4E9ADBB}"/>
                  </a:ext>
                </a:extLst>
              </p:cNvPr>
              <p:cNvSpPr/>
              <p:nvPr/>
            </p:nvSpPr>
            <p:spPr>
              <a:xfrm>
                <a:off x="1488168" y="1699575"/>
                <a:ext cx="104775" cy="11289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5" name="Gerader Verbinder 14">
              <a:extLst>
                <a:ext uri="{FF2B5EF4-FFF2-40B4-BE49-F238E27FC236}">
                  <a16:creationId xmlns:a16="http://schemas.microsoft.com/office/drawing/2014/main" id="{116ECDE5-0550-4AAA-8070-CC054FE6CA76}"/>
                </a:ext>
              </a:extLst>
            </p:cNvPr>
            <p:cNvCxnSpPr>
              <a:endCxn id="20" idx="2"/>
            </p:cNvCxnSpPr>
            <p:nvPr/>
          </p:nvCxnSpPr>
          <p:spPr>
            <a:xfrm>
              <a:off x="2116005" y="1778408"/>
              <a:ext cx="852419" cy="828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90980086-EC81-4E64-9425-919C6E44E2FC}"/>
                </a:ext>
              </a:extLst>
            </p:cNvPr>
            <p:cNvSpPr txBox="1"/>
            <p:nvPr/>
          </p:nvSpPr>
          <p:spPr>
            <a:xfrm>
              <a:off x="1778508" y="1498294"/>
              <a:ext cx="4777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2015</a:t>
              </a:r>
            </a:p>
          </p:txBody>
        </p: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1C56ED09-18BB-45C1-AC05-90EBC7DA2282}"/>
                </a:ext>
              </a:extLst>
            </p:cNvPr>
            <p:cNvSpPr txBox="1"/>
            <p:nvPr/>
          </p:nvSpPr>
          <p:spPr>
            <a:xfrm>
              <a:off x="2838704" y="1498294"/>
              <a:ext cx="4777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2021</a:t>
              </a:r>
            </a:p>
          </p:txBody>
        </p:sp>
      </p:grpSp>
      <p:sp>
        <p:nvSpPr>
          <p:cNvPr id="22" name="Rechteck 21">
            <a:extLst>
              <a:ext uri="{FF2B5EF4-FFF2-40B4-BE49-F238E27FC236}">
                <a16:creationId xmlns:a16="http://schemas.microsoft.com/office/drawing/2014/main" id="{550649EA-E78C-4B93-A603-AE57772C6F01}"/>
              </a:ext>
            </a:extLst>
          </p:cNvPr>
          <p:cNvSpPr/>
          <p:nvPr/>
        </p:nvSpPr>
        <p:spPr>
          <a:xfrm>
            <a:off x="3756800" y="1384378"/>
            <a:ext cx="2905758" cy="14247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00" b="1" i="0" u="none" strike="noStrike" kern="1200" cap="all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Sprechblase: rechteckig 23">
            <a:extLst>
              <a:ext uri="{FF2B5EF4-FFF2-40B4-BE49-F238E27FC236}">
                <a16:creationId xmlns:a16="http://schemas.microsoft.com/office/drawing/2014/main" id="{3610B9E2-C67E-49F8-A59A-A682E69FEED0}"/>
              </a:ext>
            </a:extLst>
          </p:cNvPr>
          <p:cNvSpPr/>
          <p:nvPr/>
        </p:nvSpPr>
        <p:spPr>
          <a:xfrm>
            <a:off x="7374681" y="1851044"/>
            <a:ext cx="2050854" cy="1064708"/>
          </a:xfrm>
          <a:prstGeom prst="wedgeRectCallout">
            <a:avLst>
              <a:gd name="adj1" fmla="val -38652"/>
              <a:gd name="adj2" fmla="val 85213"/>
            </a:avLst>
          </a:prstGeom>
          <a:solidFill>
            <a:schemeClr val="bg1">
              <a:alpha val="80000"/>
            </a:schemeClr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Hinweise</a:t>
            </a:r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6426C610-FBE9-4AD0-8483-61E051D6F1E7}"/>
              </a:ext>
            </a:extLst>
          </p:cNvPr>
          <p:cNvGrpSpPr/>
          <p:nvPr/>
        </p:nvGrpSpPr>
        <p:grpSpPr>
          <a:xfrm>
            <a:off x="531288" y="1835771"/>
            <a:ext cx="2103022" cy="658998"/>
            <a:chOff x="1150263" y="3989793"/>
            <a:chExt cx="2103022" cy="658998"/>
          </a:xfrm>
        </p:grpSpPr>
        <p:sp>
          <p:nvSpPr>
            <p:cNvPr id="4" name="Grafik 26" descr="Cursor mit einfarbiger Füllung">
              <a:extLst>
                <a:ext uri="{FF2B5EF4-FFF2-40B4-BE49-F238E27FC236}">
                  <a16:creationId xmlns:a16="http://schemas.microsoft.com/office/drawing/2014/main" id="{8ADA73E7-0CBA-4DF5-941A-75918BF9C5B0}"/>
                </a:ext>
              </a:extLst>
            </p:cNvPr>
            <p:cNvSpPr/>
            <p:nvPr/>
          </p:nvSpPr>
          <p:spPr>
            <a:xfrm>
              <a:off x="1150263" y="3989793"/>
              <a:ext cx="104930" cy="105000"/>
            </a:xfrm>
            <a:custGeom>
              <a:avLst/>
              <a:gdLst>
                <a:gd name="connsiteX0" fmla="*/ 104930 w 104930"/>
                <a:gd name="connsiteY0" fmla="*/ 88313 h 105000"/>
                <a:gd name="connsiteX1" fmla="*/ 67055 w 104930"/>
                <a:gd name="connsiteY1" fmla="*/ 50456 h 105000"/>
                <a:gd name="connsiteX2" fmla="*/ 100430 w 104930"/>
                <a:gd name="connsiteY2" fmla="*/ 38438 h 105000"/>
                <a:gd name="connsiteX3" fmla="*/ 102467 w 104930"/>
                <a:gd name="connsiteY3" fmla="*/ 34268 h 105000"/>
                <a:gd name="connsiteX4" fmla="*/ 100430 w 104930"/>
                <a:gd name="connsiteY4" fmla="*/ 32231 h 105000"/>
                <a:gd name="connsiteX5" fmla="*/ 4261 w 104930"/>
                <a:gd name="connsiteY5" fmla="*/ 169 h 105000"/>
                <a:gd name="connsiteX6" fmla="*/ 3193 w 104930"/>
                <a:gd name="connsiteY6" fmla="*/ 0 h 105000"/>
                <a:gd name="connsiteX7" fmla="*/ 3193 w 104930"/>
                <a:gd name="connsiteY7" fmla="*/ 0 h 105000"/>
                <a:gd name="connsiteX8" fmla="*/ 1 w 104930"/>
                <a:gd name="connsiteY8" fmla="*/ 3332 h 105000"/>
                <a:gd name="connsiteX9" fmla="*/ 174 w 104930"/>
                <a:gd name="connsiteY9" fmla="*/ 4313 h 105000"/>
                <a:gd name="connsiteX10" fmla="*/ 32161 w 104930"/>
                <a:gd name="connsiteY10" fmla="*/ 100575 h 105000"/>
                <a:gd name="connsiteX11" fmla="*/ 36348 w 104930"/>
                <a:gd name="connsiteY11" fmla="*/ 102575 h 105000"/>
                <a:gd name="connsiteX12" fmla="*/ 38349 w 104930"/>
                <a:gd name="connsiteY12" fmla="*/ 100575 h 105000"/>
                <a:gd name="connsiteX13" fmla="*/ 50386 w 104930"/>
                <a:gd name="connsiteY13" fmla="*/ 67163 h 105000"/>
                <a:gd name="connsiteX14" fmla="*/ 88224 w 104930"/>
                <a:gd name="connsiteY14" fmla="*/ 105000 h 1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4930" h="105000">
                  <a:moveTo>
                    <a:pt x="104930" y="88313"/>
                  </a:moveTo>
                  <a:lnTo>
                    <a:pt x="67055" y="50456"/>
                  </a:lnTo>
                  <a:lnTo>
                    <a:pt x="100430" y="38438"/>
                  </a:lnTo>
                  <a:cubicBezTo>
                    <a:pt x="102144" y="37849"/>
                    <a:pt x="103056" y="35982"/>
                    <a:pt x="102467" y="34268"/>
                  </a:cubicBezTo>
                  <a:cubicBezTo>
                    <a:pt x="102138" y="33311"/>
                    <a:pt x="101387" y="32560"/>
                    <a:pt x="100430" y="32231"/>
                  </a:cubicBezTo>
                  <a:lnTo>
                    <a:pt x="4261" y="169"/>
                  </a:lnTo>
                  <a:cubicBezTo>
                    <a:pt x="3917" y="55"/>
                    <a:pt x="3556" y="-2"/>
                    <a:pt x="3193" y="0"/>
                  </a:cubicBezTo>
                  <a:lnTo>
                    <a:pt x="3193" y="0"/>
                  </a:lnTo>
                  <a:cubicBezTo>
                    <a:pt x="1391" y="39"/>
                    <a:pt x="-38" y="1530"/>
                    <a:pt x="1" y="3332"/>
                  </a:cubicBezTo>
                  <a:cubicBezTo>
                    <a:pt x="8" y="3666"/>
                    <a:pt x="66" y="3996"/>
                    <a:pt x="174" y="4313"/>
                  </a:cubicBezTo>
                  <a:lnTo>
                    <a:pt x="32161" y="100575"/>
                  </a:lnTo>
                  <a:cubicBezTo>
                    <a:pt x="32765" y="102284"/>
                    <a:pt x="34640" y="103179"/>
                    <a:pt x="36348" y="102575"/>
                  </a:cubicBezTo>
                  <a:cubicBezTo>
                    <a:pt x="37283" y="102245"/>
                    <a:pt x="38018" y="101510"/>
                    <a:pt x="38349" y="100575"/>
                  </a:cubicBezTo>
                  <a:lnTo>
                    <a:pt x="50386" y="67163"/>
                  </a:lnTo>
                  <a:lnTo>
                    <a:pt x="88224" y="105000"/>
                  </a:lnTo>
                  <a:close/>
                </a:path>
              </a:pathLst>
            </a:custGeom>
            <a:solidFill>
              <a:srgbClr val="000000"/>
            </a:solidFill>
            <a:ln w="17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7BEC778A-1E6C-4E97-8122-8A547DCE2362}"/>
                </a:ext>
              </a:extLst>
            </p:cNvPr>
            <p:cNvSpPr txBox="1"/>
            <p:nvPr/>
          </p:nvSpPr>
          <p:spPr>
            <a:xfrm>
              <a:off x="1260920" y="4094793"/>
              <a:ext cx="1992365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>
              <a:spAutoFit/>
            </a:bodyPr>
            <a:lstStyle>
              <a:defPPr>
                <a:defRPr lang="de-DE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000" b="0" i="0" u="none" strike="noStrike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de-DE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Kennzahl 1	2.000 EUR</a:t>
              </a:r>
            </a:p>
            <a:p>
              <a:r>
                <a:rPr lang="de-DE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Kennzahl 2	1.500 EUR</a:t>
              </a:r>
            </a:p>
            <a:p>
              <a:r>
                <a:rPr lang="de-DE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∆ Kennzahl	500 EUR</a:t>
              </a:r>
            </a:p>
          </p:txBody>
        </p:sp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24B4383B-A59E-4AAF-AADB-7F59FB0D624A}"/>
              </a:ext>
            </a:extLst>
          </p:cNvPr>
          <p:cNvGrpSpPr/>
          <p:nvPr/>
        </p:nvGrpSpPr>
        <p:grpSpPr>
          <a:xfrm>
            <a:off x="583753" y="3317767"/>
            <a:ext cx="2103022" cy="1594232"/>
            <a:chOff x="836345" y="4209864"/>
            <a:chExt cx="2103022" cy="1594232"/>
          </a:xfrm>
        </p:grpSpPr>
        <p:sp>
          <p:nvSpPr>
            <p:cNvPr id="26" name="Grafik 26" descr="Cursor mit einfarbiger Füllung">
              <a:extLst>
                <a:ext uri="{FF2B5EF4-FFF2-40B4-BE49-F238E27FC236}">
                  <a16:creationId xmlns:a16="http://schemas.microsoft.com/office/drawing/2014/main" id="{C460F136-2425-4259-B0A2-FC5E4F9B5881}"/>
                </a:ext>
              </a:extLst>
            </p:cNvPr>
            <p:cNvSpPr/>
            <p:nvPr/>
          </p:nvSpPr>
          <p:spPr>
            <a:xfrm>
              <a:off x="836345" y="4209864"/>
              <a:ext cx="104930" cy="105000"/>
            </a:xfrm>
            <a:custGeom>
              <a:avLst/>
              <a:gdLst>
                <a:gd name="connsiteX0" fmla="*/ 104930 w 104930"/>
                <a:gd name="connsiteY0" fmla="*/ 88313 h 105000"/>
                <a:gd name="connsiteX1" fmla="*/ 67055 w 104930"/>
                <a:gd name="connsiteY1" fmla="*/ 50456 h 105000"/>
                <a:gd name="connsiteX2" fmla="*/ 100430 w 104930"/>
                <a:gd name="connsiteY2" fmla="*/ 38438 h 105000"/>
                <a:gd name="connsiteX3" fmla="*/ 102467 w 104930"/>
                <a:gd name="connsiteY3" fmla="*/ 34268 h 105000"/>
                <a:gd name="connsiteX4" fmla="*/ 100430 w 104930"/>
                <a:gd name="connsiteY4" fmla="*/ 32231 h 105000"/>
                <a:gd name="connsiteX5" fmla="*/ 4261 w 104930"/>
                <a:gd name="connsiteY5" fmla="*/ 169 h 105000"/>
                <a:gd name="connsiteX6" fmla="*/ 3193 w 104930"/>
                <a:gd name="connsiteY6" fmla="*/ 0 h 105000"/>
                <a:gd name="connsiteX7" fmla="*/ 3193 w 104930"/>
                <a:gd name="connsiteY7" fmla="*/ 0 h 105000"/>
                <a:gd name="connsiteX8" fmla="*/ 1 w 104930"/>
                <a:gd name="connsiteY8" fmla="*/ 3332 h 105000"/>
                <a:gd name="connsiteX9" fmla="*/ 174 w 104930"/>
                <a:gd name="connsiteY9" fmla="*/ 4313 h 105000"/>
                <a:gd name="connsiteX10" fmla="*/ 32161 w 104930"/>
                <a:gd name="connsiteY10" fmla="*/ 100575 h 105000"/>
                <a:gd name="connsiteX11" fmla="*/ 36348 w 104930"/>
                <a:gd name="connsiteY11" fmla="*/ 102575 h 105000"/>
                <a:gd name="connsiteX12" fmla="*/ 38349 w 104930"/>
                <a:gd name="connsiteY12" fmla="*/ 100575 h 105000"/>
                <a:gd name="connsiteX13" fmla="*/ 50386 w 104930"/>
                <a:gd name="connsiteY13" fmla="*/ 67163 h 105000"/>
                <a:gd name="connsiteX14" fmla="*/ 88224 w 104930"/>
                <a:gd name="connsiteY14" fmla="*/ 105000 h 1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4930" h="105000">
                  <a:moveTo>
                    <a:pt x="104930" y="88313"/>
                  </a:moveTo>
                  <a:lnTo>
                    <a:pt x="67055" y="50456"/>
                  </a:lnTo>
                  <a:lnTo>
                    <a:pt x="100430" y="38438"/>
                  </a:lnTo>
                  <a:cubicBezTo>
                    <a:pt x="102144" y="37849"/>
                    <a:pt x="103056" y="35982"/>
                    <a:pt x="102467" y="34268"/>
                  </a:cubicBezTo>
                  <a:cubicBezTo>
                    <a:pt x="102138" y="33311"/>
                    <a:pt x="101387" y="32560"/>
                    <a:pt x="100430" y="32231"/>
                  </a:cubicBezTo>
                  <a:lnTo>
                    <a:pt x="4261" y="169"/>
                  </a:lnTo>
                  <a:cubicBezTo>
                    <a:pt x="3917" y="55"/>
                    <a:pt x="3556" y="-2"/>
                    <a:pt x="3193" y="0"/>
                  </a:cubicBezTo>
                  <a:lnTo>
                    <a:pt x="3193" y="0"/>
                  </a:lnTo>
                  <a:cubicBezTo>
                    <a:pt x="1391" y="39"/>
                    <a:pt x="-38" y="1530"/>
                    <a:pt x="1" y="3332"/>
                  </a:cubicBezTo>
                  <a:cubicBezTo>
                    <a:pt x="8" y="3666"/>
                    <a:pt x="66" y="3996"/>
                    <a:pt x="174" y="4313"/>
                  </a:cubicBezTo>
                  <a:lnTo>
                    <a:pt x="32161" y="100575"/>
                  </a:lnTo>
                  <a:cubicBezTo>
                    <a:pt x="32765" y="102284"/>
                    <a:pt x="34640" y="103179"/>
                    <a:pt x="36348" y="102575"/>
                  </a:cubicBezTo>
                  <a:cubicBezTo>
                    <a:pt x="37283" y="102245"/>
                    <a:pt x="38018" y="101510"/>
                    <a:pt x="38349" y="100575"/>
                  </a:cubicBezTo>
                  <a:lnTo>
                    <a:pt x="50386" y="67163"/>
                  </a:lnTo>
                  <a:lnTo>
                    <a:pt x="88224" y="105000"/>
                  </a:lnTo>
                  <a:close/>
                </a:path>
              </a:pathLst>
            </a:custGeom>
            <a:solidFill>
              <a:srgbClr val="000000"/>
            </a:solidFill>
            <a:ln w="17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7" name="Textfeld 26">
              <a:extLst>
                <a:ext uri="{FF2B5EF4-FFF2-40B4-BE49-F238E27FC236}">
                  <a16:creationId xmlns:a16="http://schemas.microsoft.com/office/drawing/2014/main" id="{B9B696EE-13F6-46FE-A57D-6794DD078A66}"/>
                </a:ext>
              </a:extLst>
            </p:cNvPr>
            <p:cNvSpPr txBox="1"/>
            <p:nvPr/>
          </p:nvSpPr>
          <p:spPr>
            <a:xfrm>
              <a:off x="947002" y="4314864"/>
              <a:ext cx="1992365" cy="14773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>
              <a:spAutoFit/>
            </a:bodyPr>
            <a:lstStyle>
              <a:defPPr>
                <a:defRPr lang="de-DE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000" b="0" i="0" u="none" strike="noStrike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de-DE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Kennzahl 1	2.000 EUR</a:t>
              </a:r>
            </a:p>
            <a:p>
              <a:r>
                <a:rPr lang="de-DE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Kennzahl 2	1.500 EUR</a:t>
              </a:r>
            </a:p>
            <a:p>
              <a:r>
                <a:rPr lang="de-DE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∆ Kennzahl	500 EUR</a:t>
              </a:r>
            </a:p>
            <a:p>
              <a:endPara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endPara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endPara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endPara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endPara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endParaRPr lang="de-D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graphicFrame>
          <p:nvGraphicFramePr>
            <p:cNvPr id="28" name="Diagramm 16">
              <a:extLst>
                <a:ext uri="{FF2B5EF4-FFF2-40B4-BE49-F238E27FC236}">
                  <a16:creationId xmlns:a16="http://schemas.microsoft.com/office/drawing/2014/main" id="{EBA40B66-AE99-4620-A95E-61342C95E4C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103486439"/>
                </p:ext>
              </p:extLst>
            </p:nvPr>
          </p:nvGraphicFramePr>
          <p:xfrm>
            <a:off x="1019175" y="4914899"/>
            <a:ext cx="1867727" cy="88919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sp>
        <p:nvSpPr>
          <p:cNvPr id="9" name="Titel 8">
            <a:extLst>
              <a:ext uri="{FF2B5EF4-FFF2-40B4-BE49-F238E27FC236}">
                <a16:creationId xmlns:a16="http://schemas.microsoft.com/office/drawing/2014/main" id="{705DB9A0-199E-E64E-A95D-652EDB3FF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Navigation &amp; Sticker</a:t>
            </a:r>
          </a:p>
        </p:txBody>
      </p:sp>
      <p:pic>
        <p:nvPicPr>
          <p:cNvPr id="25" name="Graphic 40" descr="Zoom out">
            <a:extLst>
              <a:ext uri="{FF2B5EF4-FFF2-40B4-BE49-F238E27FC236}">
                <a16:creationId xmlns:a16="http://schemas.microsoft.com/office/drawing/2014/main" id="{47BCDF72-F641-414D-B24F-2A0A829FB2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37912" y="3415678"/>
            <a:ext cx="633206" cy="633206"/>
          </a:xfrm>
          <a:prstGeom prst="rect">
            <a:avLst/>
          </a:prstGeom>
        </p:spPr>
      </p:pic>
      <p:pic>
        <p:nvPicPr>
          <p:cNvPr id="29" name="Graphic 39" descr="Zoom in">
            <a:extLst>
              <a:ext uri="{FF2B5EF4-FFF2-40B4-BE49-F238E27FC236}">
                <a16:creationId xmlns:a16="http://schemas.microsoft.com/office/drawing/2014/main" id="{4129A25E-B4EE-4E07-990C-5BBCD1B0B3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32067" y="4266889"/>
            <a:ext cx="633206" cy="633206"/>
          </a:xfrm>
          <a:prstGeom prst="rect">
            <a:avLst/>
          </a:prstGeom>
        </p:spPr>
      </p:pic>
      <p:pic>
        <p:nvPicPr>
          <p:cNvPr id="30" name="Grafik 29" descr="Erdkugel: Amerika mit einfarbiger Füllung">
            <a:extLst>
              <a:ext uri="{FF2B5EF4-FFF2-40B4-BE49-F238E27FC236}">
                <a16:creationId xmlns:a16="http://schemas.microsoft.com/office/drawing/2014/main" id="{3E7F13D9-2324-42F0-A46E-636948ED015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881345" y="3410586"/>
            <a:ext cx="576000" cy="576000"/>
          </a:xfrm>
          <a:prstGeom prst="rect">
            <a:avLst/>
          </a:prstGeom>
        </p:spPr>
      </p:pic>
      <p:pic>
        <p:nvPicPr>
          <p:cNvPr id="31" name="Grafik 30" descr="Euro mit einfarbiger Füllung">
            <a:extLst>
              <a:ext uri="{FF2B5EF4-FFF2-40B4-BE49-F238E27FC236}">
                <a16:creationId xmlns:a16="http://schemas.microsoft.com/office/drawing/2014/main" id="{746A97FB-CD71-49D9-A135-A3E090C6EA2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4864946" y="4266889"/>
            <a:ext cx="576000" cy="576000"/>
          </a:xfrm>
          <a:prstGeom prst="rect">
            <a:avLst/>
          </a:prstGeom>
        </p:spPr>
      </p:pic>
      <p:pic>
        <p:nvPicPr>
          <p:cNvPr id="32" name="Grafik 31" descr="Benutzer mit einfarbiger Füllung">
            <a:extLst>
              <a:ext uri="{FF2B5EF4-FFF2-40B4-BE49-F238E27FC236}">
                <a16:creationId xmlns:a16="http://schemas.microsoft.com/office/drawing/2014/main" id="{54536062-9149-4AEF-9309-3CDB70E5479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5819629" y="3418358"/>
            <a:ext cx="576000" cy="576000"/>
          </a:xfrm>
          <a:prstGeom prst="rect">
            <a:avLst/>
          </a:prstGeom>
        </p:spPr>
      </p:pic>
      <p:pic>
        <p:nvPicPr>
          <p:cNvPr id="34" name="Grafik 33" descr="Sackkarre mit einfarbiger Füllung">
            <a:extLst>
              <a:ext uri="{FF2B5EF4-FFF2-40B4-BE49-F238E27FC236}">
                <a16:creationId xmlns:a16="http://schemas.microsoft.com/office/drawing/2014/main" id="{F6760A45-7980-4F44-8B12-F4989BAC436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5807998" y="4266889"/>
            <a:ext cx="576000" cy="576000"/>
          </a:xfrm>
          <a:prstGeom prst="rect">
            <a:avLst/>
          </a:prstGeom>
        </p:spPr>
      </p:pic>
      <p:pic>
        <p:nvPicPr>
          <p:cNvPr id="35" name="Grafik 34" descr="Marke 1 mit einfarbiger Füllung">
            <a:extLst>
              <a:ext uri="{FF2B5EF4-FFF2-40B4-BE49-F238E27FC236}">
                <a16:creationId xmlns:a16="http://schemas.microsoft.com/office/drawing/2014/main" id="{4CF30C51-0C43-48F8-B401-DC863001AF79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7374681" y="4266889"/>
            <a:ext cx="585369" cy="585369"/>
          </a:xfrm>
          <a:prstGeom prst="rect">
            <a:avLst/>
          </a:prstGeom>
        </p:spPr>
      </p:pic>
      <p:pic>
        <p:nvPicPr>
          <p:cNvPr id="36" name="Grafik 35" descr="Abzeichen mit einfarbiger Füllung">
            <a:extLst>
              <a:ext uri="{FF2B5EF4-FFF2-40B4-BE49-F238E27FC236}">
                <a16:creationId xmlns:a16="http://schemas.microsoft.com/office/drawing/2014/main" id="{5BCE6FFA-5E10-4055-8ADE-19F54E5F7BA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/>
        </p:blipFill>
        <p:spPr>
          <a:xfrm>
            <a:off x="7960050" y="4266889"/>
            <a:ext cx="585369" cy="585369"/>
          </a:xfrm>
          <a:prstGeom prst="rect">
            <a:avLst/>
          </a:prstGeom>
        </p:spPr>
      </p:pic>
      <p:pic>
        <p:nvPicPr>
          <p:cNvPr id="37" name="Grafik 36" descr="Marke 3 mit einfarbiger Füllung">
            <a:extLst>
              <a:ext uri="{FF2B5EF4-FFF2-40B4-BE49-F238E27FC236}">
                <a16:creationId xmlns:a16="http://schemas.microsoft.com/office/drawing/2014/main" id="{A4BD684B-CF4B-4AED-BDAB-8969E73AD5F0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rcRect/>
          <a:stretch/>
        </p:blipFill>
        <p:spPr>
          <a:xfrm>
            <a:off x="8545419" y="4266889"/>
            <a:ext cx="585369" cy="58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840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>
            <a:extLst>
              <a:ext uri="{FF2B5EF4-FFF2-40B4-BE49-F238E27FC236}">
                <a16:creationId xmlns:a16="http://schemas.microsoft.com/office/drawing/2014/main" id="{18BDF161-0E7A-D6F6-49D0-D1A593DCA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00DFBEA8-24F8-855C-7AE9-561CC63165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43739E80-6900-C300-21B8-62CB6B7A8F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7EE98EA6-CCAC-9BFD-82E6-AE90368ECD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73B090F8-454D-20D8-3ADC-AFE3ABAA231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9336D717-668A-6FFA-98D1-A3B5A4DC2F5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0DF944EC-D9C9-2451-0100-BC5D2AEB979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E73D8ADB-CEB5-FED9-AB3B-18983EC2367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platzhalter 19">
            <a:extLst>
              <a:ext uri="{FF2B5EF4-FFF2-40B4-BE49-F238E27FC236}">
                <a16:creationId xmlns:a16="http://schemas.microsoft.com/office/drawing/2014/main" id="{C1280279-AF15-133C-F68C-EBA6B449DA63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5F2E90E9-BB3D-94E5-5FF9-3ED7493870B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platzhalter 21">
            <a:extLst>
              <a:ext uri="{FF2B5EF4-FFF2-40B4-BE49-F238E27FC236}">
                <a16:creationId xmlns:a16="http://schemas.microsoft.com/office/drawing/2014/main" id="{D5DDAD31-84EC-3435-747A-FFD198355E5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platzhalter 22">
            <a:extLst>
              <a:ext uri="{FF2B5EF4-FFF2-40B4-BE49-F238E27FC236}">
                <a16:creationId xmlns:a16="http://schemas.microsoft.com/office/drawing/2014/main" id="{D80D5BC4-6910-8E78-F3FD-6ED047513BA8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platzhalter 23">
            <a:extLst>
              <a:ext uri="{FF2B5EF4-FFF2-40B4-BE49-F238E27FC236}">
                <a16:creationId xmlns:a16="http://schemas.microsoft.com/office/drawing/2014/main" id="{2C6F5A5E-1E9F-FD80-3540-92BC0B3412BB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C0B59E55-3B5A-434B-5B9D-5AF2364C9CAA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751B31CE-C615-F13F-CFF7-A1E19550B4C7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platzhalter 26">
            <a:extLst>
              <a:ext uri="{FF2B5EF4-FFF2-40B4-BE49-F238E27FC236}">
                <a16:creationId xmlns:a16="http://schemas.microsoft.com/office/drawing/2014/main" id="{6D61D1D6-9348-757A-B1EB-C0F7C5B2A5C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A6327A33-6794-588D-A9CA-6CC2DA8B4F1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platzhalter 28">
            <a:extLst>
              <a:ext uri="{FF2B5EF4-FFF2-40B4-BE49-F238E27FC236}">
                <a16:creationId xmlns:a16="http://schemas.microsoft.com/office/drawing/2014/main" id="{46DCDF0A-8F98-D1DE-44DD-F5B5C4958102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platzhalter 29">
            <a:extLst>
              <a:ext uri="{FF2B5EF4-FFF2-40B4-BE49-F238E27FC236}">
                <a16:creationId xmlns:a16="http://schemas.microsoft.com/office/drawing/2014/main" id="{CF51421A-1549-3466-EBB0-827D953DEA66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platzhalter 30">
            <a:extLst>
              <a:ext uri="{FF2B5EF4-FFF2-40B4-BE49-F238E27FC236}">
                <a16:creationId xmlns:a16="http://schemas.microsoft.com/office/drawing/2014/main" id="{558F4B9B-57DE-FA67-49A5-D3579C8725E5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platzhalter 31">
            <a:extLst>
              <a:ext uri="{FF2B5EF4-FFF2-40B4-BE49-F238E27FC236}">
                <a16:creationId xmlns:a16="http://schemas.microsoft.com/office/drawing/2014/main" id="{F315546E-E58B-24D3-106F-FC07D56DB8A5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17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686771-4407-7BDA-C9BF-855A2EE08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5645854-00EB-33AD-CA46-D1F6A44A37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73837E8-807C-58FC-C151-B56464F8B6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DDB5A2D-D2B8-7393-39FF-C0EE30E5BE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F5ABB895-8C7C-0561-431B-6C340F285A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36995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266B55-A966-735B-0668-349C171C7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D704602E-8B79-7F49-D7EC-344D209B2F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447006"/>
              </p:ext>
            </p:extLst>
          </p:nvPr>
        </p:nvGraphicFramePr>
        <p:xfrm>
          <a:off x="461471" y="1370395"/>
          <a:ext cx="11268360" cy="52994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6836">
                  <a:extLst>
                    <a:ext uri="{9D8B030D-6E8A-4147-A177-3AD203B41FA5}">
                      <a16:colId xmlns:a16="http://schemas.microsoft.com/office/drawing/2014/main" val="9578455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925228283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3153091523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956007258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74749171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970575871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2417069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714948574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3614130176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323380794"/>
                    </a:ext>
                  </a:extLst>
                </a:gridCol>
              </a:tblGrid>
              <a:tr h="407651"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2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3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4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KPI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Δ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abs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Δ %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720519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0005273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6763434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59477239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981926932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8152688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33830877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6625349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83161052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084734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2705691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8985563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99220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98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B5D1B7C5-3736-E948-8A3A-EFA10E117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Strukturdiagramme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331C2FB-496D-4FAB-87D9-CC74A7E59E3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227138" y="1149350"/>
            <a:ext cx="10964862" cy="534988"/>
          </a:xfrm>
        </p:spPr>
        <p:txBody>
          <a:bodyPr>
            <a:normAutofit/>
          </a:bodyPr>
          <a:lstStyle/>
          <a:p>
            <a:r>
              <a:rPr lang="de-DE" sz="1800" err="1"/>
              <a:t>Guided</a:t>
            </a:r>
            <a:r>
              <a:rPr lang="de-DE" sz="1800"/>
              <a:t> Dashboard 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A4C75176-6971-4420-8A29-A0B6E5EBAA0B}"/>
              </a:ext>
            </a:extLst>
          </p:cNvPr>
          <p:cNvGrpSpPr/>
          <p:nvPr/>
        </p:nvGrpSpPr>
        <p:grpSpPr>
          <a:xfrm>
            <a:off x="6207512" y="1644577"/>
            <a:ext cx="5288800" cy="2124000"/>
            <a:chOff x="6611258" y="2279648"/>
            <a:chExt cx="5004000" cy="2124000"/>
          </a:xfrm>
        </p:grpSpPr>
        <p:graphicFrame>
          <p:nvGraphicFramePr>
            <p:cNvPr id="14" name="Diagramm 13">
              <a:extLst>
                <a:ext uri="{FF2B5EF4-FFF2-40B4-BE49-F238E27FC236}">
                  <a16:creationId xmlns:a16="http://schemas.microsoft.com/office/drawing/2014/main" id="{BAA04D80-D326-4429-AC6F-CD5A6AF37E28}"/>
                </a:ext>
              </a:extLst>
            </p:cNvPr>
            <p:cNvGraphicFramePr/>
            <p:nvPr/>
          </p:nvGraphicFramePr>
          <p:xfrm>
            <a:off x="8543823" y="227964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5" name="Diagramm 51">
              <a:extLst>
                <a:ext uri="{FF2B5EF4-FFF2-40B4-BE49-F238E27FC236}">
                  <a16:creationId xmlns:a16="http://schemas.microsoft.com/office/drawing/2014/main" id="{C7C71D28-F32B-4C85-AEAD-EE886B2D302C}"/>
                </a:ext>
              </a:extLst>
            </p:cNvPr>
            <p:cNvGraphicFramePr/>
            <p:nvPr/>
          </p:nvGraphicFramePr>
          <p:xfrm>
            <a:off x="6611258" y="2279648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7" name="Diagramm 16">
              <a:extLst>
                <a:ext uri="{FF2B5EF4-FFF2-40B4-BE49-F238E27FC236}">
                  <a16:creationId xmlns:a16="http://schemas.microsoft.com/office/drawing/2014/main" id="{365CF4CE-2135-42B3-979C-5975F4107AFF}"/>
                </a:ext>
              </a:extLst>
            </p:cNvPr>
            <p:cNvGraphicFramePr/>
            <p:nvPr/>
          </p:nvGraphicFramePr>
          <p:xfrm>
            <a:off x="10093003" y="227964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D49D6B06-6BBF-47C3-9682-F0DAF3736DB5}"/>
              </a:ext>
            </a:extLst>
          </p:cNvPr>
          <p:cNvGrpSpPr/>
          <p:nvPr/>
        </p:nvGrpSpPr>
        <p:grpSpPr>
          <a:xfrm>
            <a:off x="6207512" y="3880961"/>
            <a:ext cx="5281705" cy="2124000"/>
            <a:chOff x="6604163" y="4516032"/>
            <a:chExt cx="5004000" cy="2124000"/>
          </a:xfrm>
        </p:grpSpPr>
        <p:graphicFrame>
          <p:nvGraphicFramePr>
            <p:cNvPr id="18" name="Diagramm 17">
              <a:extLst>
                <a:ext uri="{FF2B5EF4-FFF2-40B4-BE49-F238E27FC236}">
                  <a16:creationId xmlns:a16="http://schemas.microsoft.com/office/drawing/2014/main" id="{5D1658D6-F726-4830-88F9-0C2E6102BF7F}"/>
                </a:ext>
              </a:extLst>
            </p:cNvPr>
            <p:cNvGraphicFramePr/>
            <p:nvPr/>
          </p:nvGraphicFramePr>
          <p:xfrm>
            <a:off x="8536728" y="4516032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aphicFrame>
          <p:nvGraphicFramePr>
            <p:cNvPr id="19" name="Diagramm 51">
              <a:extLst>
                <a:ext uri="{FF2B5EF4-FFF2-40B4-BE49-F238E27FC236}">
                  <a16:creationId xmlns:a16="http://schemas.microsoft.com/office/drawing/2014/main" id="{592C3E63-5DC1-4871-A558-E338F415EFF9}"/>
                </a:ext>
              </a:extLst>
            </p:cNvPr>
            <p:cNvGraphicFramePr/>
            <p:nvPr/>
          </p:nvGraphicFramePr>
          <p:xfrm>
            <a:off x="6604163" y="4516032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20" name="Diagramm 19">
              <a:extLst>
                <a:ext uri="{FF2B5EF4-FFF2-40B4-BE49-F238E27FC236}">
                  <a16:creationId xmlns:a16="http://schemas.microsoft.com/office/drawing/2014/main" id="{9B9ED3C1-14E4-4FA1-9117-A521D451F1D4}"/>
                </a:ext>
              </a:extLst>
            </p:cNvPr>
            <p:cNvGraphicFramePr/>
            <p:nvPr/>
          </p:nvGraphicFramePr>
          <p:xfrm>
            <a:off x="10085908" y="4516032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ED6535CE-6A61-4623-9B6D-F6FB02CDE3F6}"/>
              </a:ext>
            </a:extLst>
          </p:cNvPr>
          <p:cNvGrpSpPr/>
          <p:nvPr/>
        </p:nvGrpSpPr>
        <p:grpSpPr>
          <a:xfrm>
            <a:off x="470718" y="3873866"/>
            <a:ext cx="5004000" cy="2124000"/>
            <a:chOff x="589664" y="4508937"/>
            <a:chExt cx="5004000" cy="2124000"/>
          </a:xfrm>
        </p:grpSpPr>
        <p:graphicFrame>
          <p:nvGraphicFramePr>
            <p:cNvPr id="21" name="Diagramm 20">
              <a:extLst>
                <a:ext uri="{FF2B5EF4-FFF2-40B4-BE49-F238E27FC236}">
                  <a16:creationId xmlns:a16="http://schemas.microsoft.com/office/drawing/2014/main" id="{21E6A747-B081-41EB-95C7-5E9947B88057}"/>
                </a:ext>
              </a:extLst>
            </p:cNvPr>
            <p:cNvGraphicFramePr/>
            <p:nvPr/>
          </p:nvGraphicFramePr>
          <p:xfrm>
            <a:off x="2522229" y="4508937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graphicFrame>
          <p:nvGraphicFramePr>
            <p:cNvPr id="22" name="Diagramm 51">
              <a:extLst>
                <a:ext uri="{FF2B5EF4-FFF2-40B4-BE49-F238E27FC236}">
                  <a16:creationId xmlns:a16="http://schemas.microsoft.com/office/drawing/2014/main" id="{C3F2342F-3AD1-44B1-B5F7-3C511000324F}"/>
                </a:ext>
              </a:extLst>
            </p:cNvPr>
            <p:cNvGraphicFramePr/>
            <p:nvPr/>
          </p:nvGraphicFramePr>
          <p:xfrm>
            <a:off x="589664" y="4508937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  <p:graphicFrame>
          <p:nvGraphicFramePr>
            <p:cNvPr id="23" name="Diagramm 22">
              <a:extLst>
                <a:ext uri="{FF2B5EF4-FFF2-40B4-BE49-F238E27FC236}">
                  <a16:creationId xmlns:a16="http://schemas.microsoft.com/office/drawing/2014/main" id="{4B6563A3-0218-47D0-B1CB-BE032B4FBCEE}"/>
                </a:ext>
              </a:extLst>
            </p:cNvPr>
            <p:cNvGraphicFramePr/>
            <p:nvPr/>
          </p:nvGraphicFramePr>
          <p:xfrm>
            <a:off x="4071409" y="4508937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B1478E38-2A55-4BE1-AD22-A87D615E4F67}"/>
              </a:ext>
            </a:extLst>
          </p:cNvPr>
          <p:cNvGrpSpPr/>
          <p:nvPr/>
        </p:nvGrpSpPr>
        <p:grpSpPr>
          <a:xfrm>
            <a:off x="474256" y="1644577"/>
            <a:ext cx="5004000" cy="2124000"/>
            <a:chOff x="593202" y="2279648"/>
            <a:chExt cx="5004000" cy="2124000"/>
          </a:xfrm>
        </p:grpSpPr>
        <p:graphicFrame>
          <p:nvGraphicFramePr>
            <p:cNvPr id="24" name="Diagramm 23">
              <a:extLst>
                <a:ext uri="{FF2B5EF4-FFF2-40B4-BE49-F238E27FC236}">
                  <a16:creationId xmlns:a16="http://schemas.microsoft.com/office/drawing/2014/main" id="{8480B022-74AF-4B92-B673-A87826C55B81}"/>
                </a:ext>
              </a:extLst>
            </p:cNvPr>
            <p:cNvGraphicFramePr/>
            <p:nvPr/>
          </p:nvGraphicFramePr>
          <p:xfrm>
            <a:off x="2525767" y="227964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1"/>
            </a:graphicData>
          </a:graphic>
        </p:graphicFrame>
        <p:graphicFrame>
          <p:nvGraphicFramePr>
            <p:cNvPr id="25" name="Diagramm 51">
              <a:extLst>
                <a:ext uri="{FF2B5EF4-FFF2-40B4-BE49-F238E27FC236}">
                  <a16:creationId xmlns:a16="http://schemas.microsoft.com/office/drawing/2014/main" id="{9B35F146-EF93-4128-B5BC-9ADC0A348F90}"/>
                </a:ext>
              </a:extLst>
            </p:cNvPr>
            <p:cNvGraphicFramePr/>
            <p:nvPr/>
          </p:nvGraphicFramePr>
          <p:xfrm>
            <a:off x="593202" y="2279648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2"/>
            </a:graphicData>
          </a:graphic>
        </p:graphicFrame>
        <p:graphicFrame>
          <p:nvGraphicFramePr>
            <p:cNvPr id="26" name="Diagramm 25">
              <a:extLst>
                <a:ext uri="{FF2B5EF4-FFF2-40B4-BE49-F238E27FC236}">
                  <a16:creationId xmlns:a16="http://schemas.microsoft.com/office/drawing/2014/main" id="{ED976501-0E34-46A4-A2D8-9463493B1415}"/>
                </a:ext>
              </a:extLst>
            </p:cNvPr>
            <p:cNvGraphicFramePr/>
            <p:nvPr/>
          </p:nvGraphicFramePr>
          <p:xfrm>
            <a:off x="4074947" y="227964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11252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EF3A2DD9-BD83-47C3-AC9C-F9F7D1137E6D}"/>
              </a:ext>
            </a:extLst>
          </p:cNvPr>
          <p:cNvGrpSpPr/>
          <p:nvPr/>
        </p:nvGrpSpPr>
        <p:grpSpPr>
          <a:xfrm>
            <a:off x="6379895" y="1644577"/>
            <a:ext cx="5016922" cy="2124000"/>
            <a:chOff x="6587703" y="2279473"/>
            <a:chExt cx="5016922" cy="2124000"/>
          </a:xfrm>
        </p:grpSpPr>
        <p:graphicFrame>
          <p:nvGraphicFramePr>
            <p:cNvPr id="9" name="Diagramm 15">
              <a:extLst>
                <a:ext uri="{FF2B5EF4-FFF2-40B4-BE49-F238E27FC236}">
                  <a16:creationId xmlns:a16="http://schemas.microsoft.com/office/drawing/2014/main" id="{F7DCA828-DF6E-4570-83CD-6FE56D72F4E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554440554"/>
                </p:ext>
              </p:extLst>
            </p:nvPr>
          </p:nvGraphicFramePr>
          <p:xfrm>
            <a:off x="6587703" y="2279473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0" name="Diagramm 16">
              <a:extLst>
                <a:ext uri="{FF2B5EF4-FFF2-40B4-BE49-F238E27FC236}">
                  <a16:creationId xmlns:a16="http://schemas.microsoft.com/office/drawing/2014/main" id="{4B7729D4-AFEF-402B-A8BB-B0EA8131FFD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80362257"/>
                </p:ext>
              </p:extLst>
            </p:nvPr>
          </p:nvGraphicFramePr>
          <p:xfrm>
            <a:off x="6587703" y="3406829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B9CC1DBA-1BA0-4CA9-A601-35581CD12F74}"/>
              </a:ext>
            </a:extLst>
          </p:cNvPr>
          <p:cNvGrpSpPr/>
          <p:nvPr/>
        </p:nvGrpSpPr>
        <p:grpSpPr>
          <a:xfrm>
            <a:off x="386653" y="3877411"/>
            <a:ext cx="5016922" cy="2124000"/>
            <a:chOff x="594461" y="4512307"/>
            <a:chExt cx="5016922" cy="2124000"/>
          </a:xfrm>
        </p:grpSpPr>
        <p:graphicFrame>
          <p:nvGraphicFramePr>
            <p:cNvPr id="11" name="Diagramm 15">
              <a:extLst>
                <a:ext uri="{FF2B5EF4-FFF2-40B4-BE49-F238E27FC236}">
                  <a16:creationId xmlns:a16="http://schemas.microsoft.com/office/drawing/2014/main" id="{53A4BA97-006C-4DAA-92DA-921FD6516943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784329417"/>
                </p:ext>
              </p:extLst>
            </p:nvPr>
          </p:nvGraphicFramePr>
          <p:xfrm>
            <a:off x="594461" y="4512307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2" name="Diagramm 16">
              <a:extLst>
                <a:ext uri="{FF2B5EF4-FFF2-40B4-BE49-F238E27FC236}">
                  <a16:creationId xmlns:a16="http://schemas.microsoft.com/office/drawing/2014/main" id="{5BB70E04-125D-49AB-936D-478BCEB740A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216797578"/>
                </p:ext>
              </p:extLst>
            </p:nvPr>
          </p:nvGraphicFramePr>
          <p:xfrm>
            <a:off x="594461" y="5639663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4F39C296-31CC-48D0-86A1-13D8F31B6EE2}"/>
              </a:ext>
            </a:extLst>
          </p:cNvPr>
          <p:cNvGrpSpPr/>
          <p:nvPr/>
        </p:nvGrpSpPr>
        <p:grpSpPr>
          <a:xfrm>
            <a:off x="386653" y="1649524"/>
            <a:ext cx="5016922" cy="2124000"/>
            <a:chOff x="594461" y="2284420"/>
            <a:chExt cx="5016922" cy="2124000"/>
          </a:xfrm>
        </p:grpSpPr>
        <p:graphicFrame>
          <p:nvGraphicFramePr>
            <p:cNvPr id="13" name="Diagramm 15">
              <a:extLst>
                <a:ext uri="{FF2B5EF4-FFF2-40B4-BE49-F238E27FC236}">
                  <a16:creationId xmlns:a16="http://schemas.microsoft.com/office/drawing/2014/main" id="{ED5BEDBB-03AE-447D-A9C3-FB4EC4D9467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129556755"/>
                </p:ext>
              </p:extLst>
            </p:nvPr>
          </p:nvGraphicFramePr>
          <p:xfrm>
            <a:off x="594461" y="2284420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14" name="Diagramm 16">
              <a:extLst>
                <a:ext uri="{FF2B5EF4-FFF2-40B4-BE49-F238E27FC236}">
                  <a16:creationId xmlns:a16="http://schemas.microsoft.com/office/drawing/2014/main" id="{CB4AB102-14D5-4088-8FEF-C80AC1CA9446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266077811"/>
                </p:ext>
              </p:extLst>
            </p:nvPr>
          </p:nvGraphicFramePr>
          <p:xfrm>
            <a:off x="594461" y="3411776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</p:grpSp>
      <p:sp>
        <p:nvSpPr>
          <p:cNvPr id="49" name="Titel 48">
            <a:extLst>
              <a:ext uri="{FF2B5EF4-FFF2-40B4-BE49-F238E27FC236}">
                <a16:creationId xmlns:a16="http://schemas.microsoft.com/office/drawing/2014/main" id="{4271F63B-27ED-A64D-8E4C-364A6B04A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Zeitdiagramme</a:t>
            </a:r>
          </a:p>
        </p:txBody>
      </p:sp>
      <p:graphicFrame>
        <p:nvGraphicFramePr>
          <p:cNvPr id="2" name="Diagramm 16">
            <a:extLst>
              <a:ext uri="{FF2B5EF4-FFF2-40B4-BE49-F238E27FC236}">
                <a16:creationId xmlns:a16="http://schemas.microsoft.com/office/drawing/2014/main" id="{FB013F86-4D2D-C0B2-9904-65A4E3C0A0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7922076"/>
              </p:ext>
            </p:extLst>
          </p:nvPr>
        </p:nvGraphicFramePr>
        <p:xfrm>
          <a:off x="6238240" y="5004767"/>
          <a:ext cx="5016922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90390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el 43">
            <a:extLst>
              <a:ext uri="{FF2B5EF4-FFF2-40B4-BE49-F238E27FC236}">
                <a16:creationId xmlns:a16="http://schemas.microsoft.com/office/drawing/2014/main" id="{21C9E661-F4B2-0245-99CA-0F47A8086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(Visuelle) Tabelle</a:t>
            </a:r>
          </a:p>
        </p:txBody>
      </p:sp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94EDC99C-CB19-DCA2-12DC-AF0100EFC6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316606"/>
              </p:ext>
            </p:extLst>
          </p:nvPr>
        </p:nvGraphicFramePr>
        <p:xfrm>
          <a:off x="461471" y="1370395"/>
          <a:ext cx="11268360" cy="52994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6836">
                  <a:extLst>
                    <a:ext uri="{9D8B030D-6E8A-4147-A177-3AD203B41FA5}">
                      <a16:colId xmlns:a16="http://schemas.microsoft.com/office/drawing/2014/main" val="9578455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925228283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3153091523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956007258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74749171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970575871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2417069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714948574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3614130176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323380794"/>
                    </a:ext>
                  </a:extLst>
                </a:gridCol>
              </a:tblGrid>
              <a:tr h="407651"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2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3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4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KPI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Δ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abs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Δ %</a:t>
                      </a:r>
                      <a:endParaRPr lang="de-A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720519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0005273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6763434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59477239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981926932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8152688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33830877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6625349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83161052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084734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2705691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8985563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99220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5002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uppieren 30">
            <a:extLst>
              <a:ext uri="{FF2B5EF4-FFF2-40B4-BE49-F238E27FC236}">
                <a16:creationId xmlns:a16="http://schemas.microsoft.com/office/drawing/2014/main" id="{5E09AF1F-38D3-4A40-9844-B0CEACA47EAF}"/>
              </a:ext>
            </a:extLst>
          </p:cNvPr>
          <p:cNvGrpSpPr/>
          <p:nvPr/>
        </p:nvGrpSpPr>
        <p:grpSpPr>
          <a:xfrm>
            <a:off x="639970" y="1484682"/>
            <a:ext cx="2880001" cy="1260000"/>
            <a:chOff x="622770" y="3841185"/>
            <a:chExt cx="2880001" cy="1260000"/>
          </a:xfrm>
        </p:grpSpPr>
        <p:sp>
          <p:nvSpPr>
            <p:cNvPr id="27" name="Textfeld 26">
              <a:extLst>
                <a:ext uri="{FF2B5EF4-FFF2-40B4-BE49-F238E27FC236}">
                  <a16:creationId xmlns:a16="http://schemas.microsoft.com/office/drawing/2014/main" id="{94747811-8AF6-46E0-BE21-433F25943B28}"/>
                </a:ext>
              </a:extLst>
            </p:cNvPr>
            <p:cNvSpPr txBox="1"/>
            <p:nvPr/>
          </p:nvSpPr>
          <p:spPr>
            <a:xfrm>
              <a:off x="622770" y="3841185"/>
              <a:ext cx="2880000" cy="126000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de-DE" sz="12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Titel</a:t>
              </a:r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993A0F2A-3EB0-46AF-A363-35B70EE34BA0}"/>
                </a:ext>
              </a:extLst>
            </p:cNvPr>
            <p:cNvSpPr txBox="1"/>
            <p:nvPr/>
          </p:nvSpPr>
          <p:spPr>
            <a:xfrm>
              <a:off x="622770" y="4957833"/>
              <a:ext cx="1440000" cy="143352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lIns="36000" tIns="0" rIns="36000" bIns="0" rtlCol="0">
              <a:noAutofit/>
            </a:bodyPr>
            <a:lstStyle/>
            <a:p>
              <a:r>
                <a:rPr lang="el-GR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Σ</a:t>
              </a:r>
              <a:r>
                <a:rPr lang="de-DE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39.800 TEUR</a:t>
              </a:r>
            </a:p>
          </p:txBody>
        </p: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E94991A6-B060-40BC-8A18-8C579938D3E8}"/>
                </a:ext>
              </a:extLst>
            </p:cNvPr>
            <p:cNvSpPr txBox="1"/>
            <p:nvPr/>
          </p:nvSpPr>
          <p:spPr>
            <a:xfrm>
              <a:off x="2062771" y="4957833"/>
              <a:ext cx="1440000" cy="143352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lIns="36000" tIns="0" rIns="36000" bIns="0" rtlCol="0">
              <a:noAutofit/>
            </a:bodyPr>
            <a:lstStyle/>
            <a:p>
              <a:pPr algn="r"/>
              <a:r>
                <a:rPr lang="el-GR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Δ</a:t>
              </a:r>
              <a:r>
                <a:rPr lang="de-DE" sz="10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+ 3.200 TEUR</a:t>
              </a:r>
            </a:p>
          </p:txBody>
        </p:sp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F0474323-45A1-4137-BD92-BC7EF6EA67E5}"/>
                </a:ext>
              </a:extLst>
            </p:cNvPr>
            <p:cNvSpPr txBox="1"/>
            <p:nvPr/>
          </p:nvSpPr>
          <p:spPr>
            <a:xfrm>
              <a:off x="1298779" y="4216897"/>
              <a:ext cx="166744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200" dirty="0">
                  <a:solidFill>
                    <a:schemeClr val="accent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Δ </a:t>
              </a:r>
              <a:r>
                <a:rPr lang="de-DE" sz="3200" dirty="0">
                  <a:solidFill>
                    <a:schemeClr val="accent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+8,3%</a:t>
              </a:r>
            </a:p>
          </p:txBody>
        </p:sp>
      </p:grp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AE4F233B-0106-4570-B920-9CE4E9E9F36B}"/>
              </a:ext>
            </a:extLst>
          </p:cNvPr>
          <p:cNvGrpSpPr/>
          <p:nvPr/>
        </p:nvGrpSpPr>
        <p:grpSpPr>
          <a:xfrm>
            <a:off x="639970" y="3028776"/>
            <a:ext cx="2880000" cy="1260000"/>
            <a:chOff x="622770" y="3841185"/>
            <a:chExt cx="2880000" cy="1260000"/>
          </a:xfrm>
        </p:grpSpPr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2338F723-2792-4B66-A2D3-E7E1A96342B4}"/>
                </a:ext>
              </a:extLst>
            </p:cNvPr>
            <p:cNvSpPr txBox="1"/>
            <p:nvPr/>
          </p:nvSpPr>
          <p:spPr>
            <a:xfrm>
              <a:off x="622770" y="3841185"/>
              <a:ext cx="2880000" cy="126000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de-DE" sz="12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Titel</a:t>
              </a:r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55722275-D0A6-40BD-8615-3E560C83E397}"/>
                </a:ext>
              </a:extLst>
            </p:cNvPr>
            <p:cNvSpPr txBox="1"/>
            <p:nvPr/>
          </p:nvSpPr>
          <p:spPr>
            <a:xfrm>
              <a:off x="1298779" y="4216897"/>
              <a:ext cx="166744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200">
                  <a:solidFill>
                    <a:schemeClr val="accent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Δ </a:t>
              </a:r>
              <a:r>
                <a:rPr lang="de-DE" sz="3200">
                  <a:solidFill>
                    <a:schemeClr val="accent4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+8,3%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FDD1D090-E700-4B19-872B-ADCBD001066F}"/>
              </a:ext>
            </a:extLst>
          </p:cNvPr>
          <p:cNvGrpSpPr/>
          <p:nvPr/>
        </p:nvGrpSpPr>
        <p:grpSpPr>
          <a:xfrm>
            <a:off x="3973718" y="1484682"/>
            <a:ext cx="2880002" cy="1260000"/>
            <a:chOff x="3921124" y="2280136"/>
            <a:chExt cx="2880002" cy="1260000"/>
          </a:xfrm>
        </p:grpSpPr>
        <p:grpSp>
          <p:nvGrpSpPr>
            <p:cNvPr id="42" name="Gruppieren 41">
              <a:extLst>
                <a:ext uri="{FF2B5EF4-FFF2-40B4-BE49-F238E27FC236}">
                  <a16:creationId xmlns:a16="http://schemas.microsoft.com/office/drawing/2014/main" id="{29A30EDB-663C-40A7-8137-416331E801CD}"/>
                </a:ext>
              </a:extLst>
            </p:cNvPr>
            <p:cNvGrpSpPr/>
            <p:nvPr/>
          </p:nvGrpSpPr>
          <p:grpSpPr>
            <a:xfrm>
              <a:off x="3921125" y="2280136"/>
              <a:ext cx="2880001" cy="1260000"/>
              <a:chOff x="622770" y="3841185"/>
              <a:chExt cx="2880001" cy="1260000"/>
            </a:xfrm>
          </p:grpSpPr>
          <p:sp>
            <p:nvSpPr>
              <p:cNvPr id="43" name="Textfeld 42">
                <a:extLst>
                  <a:ext uri="{FF2B5EF4-FFF2-40B4-BE49-F238E27FC236}">
                    <a16:creationId xmlns:a16="http://schemas.microsoft.com/office/drawing/2014/main" id="{4113D118-07E3-4C14-B583-E70DD7DD6DA3}"/>
                  </a:ext>
                </a:extLst>
              </p:cNvPr>
              <p:cNvSpPr txBox="1"/>
              <p:nvPr/>
            </p:nvSpPr>
            <p:spPr>
              <a:xfrm>
                <a:off x="622770" y="3841185"/>
                <a:ext cx="2880000" cy="126000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r>
                  <a:rPr lang="de-DE" sz="12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Titel</a:t>
                </a:r>
              </a:p>
            </p:txBody>
          </p:sp>
          <p:sp>
            <p:nvSpPr>
              <p:cNvPr id="44" name="Textfeld 43">
                <a:extLst>
                  <a:ext uri="{FF2B5EF4-FFF2-40B4-BE49-F238E27FC236}">
                    <a16:creationId xmlns:a16="http://schemas.microsoft.com/office/drawing/2014/main" id="{9DCA12F5-5869-4E6D-8307-8960F20A890C}"/>
                  </a:ext>
                </a:extLst>
              </p:cNvPr>
              <p:cNvSpPr txBox="1"/>
              <p:nvPr/>
            </p:nvSpPr>
            <p:spPr>
              <a:xfrm>
                <a:off x="622770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Σ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39.800 TEUR</a:t>
                </a:r>
              </a:p>
            </p:txBody>
          </p:sp>
          <p:sp>
            <p:nvSpPr>
              <p:cNvPr id="45" name="Textfeld 44">
                <a:extLst>
                  <a:ext uri="{FF2B5EF4-FFF2-40B4-BE49-F238E27FC236}">
                    <a16:creationId xmlns:a16="http://schemas.microsoft.com/office/drawing/2014/main" id="{3DF2F30B-4048-49EB-B7D0-6FF012784700}"/>
                  </a:ext>
                </a:extLst>
              </p:cNvPr>
              <p:cNvSpPr txBox="1"/>
              <p:nvPr/>
            </p:nvSpPr>
            <p:spPr>
              <a:xfrm>
                <a:off x="2062771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pPr algn="r"/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Δ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+ 3.200 TEUR</a:t>
                </a:r>
              </a:p>
            </p:txBody>
          </p:sp>
        </p:grpSp>
        <p:graphicFrame>
          <p:nvGraphicFramePr>
            <p:cNvPr id="47" name="Diagramm 16">
              <a:extLst>
                <a:ext uri="{FF2B5EF4-FFF2-40B4-BE49-F238E27FC236}">
                  <a16:creationId xmlns:a16="http://schemas.microsoft.com/office/drawing/2014/main" id="{98E2642E-885A-4CF1-B692-D1B03FFA162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154738351"/>
                </p:ext>
              </p:extLst>
            </p:nvPr>
          </p:nvGraphicFramePr>
          <p:xfrm>
            <a:off x="3921124" y="2543175"/>
            <a:ext cx="2880001" cy="853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grpSp>
        <p:nvGrpSpPr>
          <p:cNvPr id="49" name="Gruppieren 48">
            <a:extLst>
              <a:ext uri="{FF2B5EF4-FFF2-40B4-BE49-F238E27FC236}">
                <a16:creationId xmlns:a16="http://schemas.microsoft.com/office/drawing/2014/main" id="{1AFA64B5-151B-4E8C-AF64-EF363959F755}"/>
              </a:ext>
            </a:extLst>
          </p:cNvPr>
          <p:cNvGrpSpPr/>
          <p:nvPr/>
        </p:nvGrpSpPr>
        <p:grpSpPr>
          <a:xfrm>
            <a:off x="3973718" y="3028776"/>
            <a:ext cx="2880002" cy="1260000"/>
            <a:chOff x="3921124" y="2280136"/>
            <a:chExt cx="2880002" cy="1260000"/>
          </a:xfrm>
        </p:grpSpPr>
        <p:grpSp>
          <p:nvGrpSpPr>
            <p:cNvPr id="50" name="Gruppieren 49">
              <a:extLst>
                <a:ext uri="{FF2B5EF4-FFF2-40B4-BE49-F238E27FC236}">
                  <a16:creationId xmlns:a16="http://schemas.microsoft.com/office/drawing/2014/main" id="{DDD9634B-0B2A-4C0A-BADF-9231842EDBA5}"/>
                </a:ext>
              </a:extLst>
            </p:cNvPr>
            <p:cNvGrpSpPr/>
            <p:nvPr/>
          </p:nvGrpSpPr>
          <p:grpSpPr>
            <a:xfrm>
              <a:off x="3921125" y="2280136"/>
              <a:ext cx="2880001" cy="1260000"/>
              <a:chOff x="622770" y="3841185"/>
              <a:chExt cx="2880001" cy="1260000"/>
            </a:xfrm>
          </p:grpSpPr>
          <p:sp>
            <p:nvSpPr>
              <p:cNvPr id="52" name="Textfeld 51">
                <a:extLst>
                  <a:ext uri="{FF2B5EF4-FFF2-40B4-BE49-F238E27FC236}">
                    <a16:creationId xmlns:a16="http://schemas.microsoft.com/office/drawing/2014/main" id="{D64A83CC-9C58-4DAF-AA55-1C196C83089A}"/>
                  </a:ext>
                </a:extLst>
              </p:cNvPr>
              <p:cNvSpPr txBox="1"/>
              <p:nvPr/>
            </p:nvSpPr>
            <p:spPr>
              <a:xfrm>
                <a:off x="622770" y="3841185"/>
                <a:ext cx="2880000" cy="126000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r>
                  <a:rPr lang="de-DE" sz="12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Titel</a:t>
                </a:r>
              </a:p>
            </p:txBody>
          </p:sp>
          <p:sp>
            <p:nvSpPr>
              <p:cNvPr id="53" name="Textfeld 52">
                <a:extLst>
                  <a:ext uri="{FF2B5EF4-FFF2-40B4-BE49-F238E27FC236}">
                    <a16:creationId xmlns:a16="http://schemas.microsoft.com/office/drawing/2014/main" id="{D6BF7000-DCB4-4C6C-A720-EBBF58197A88}"/>
                  </a:ext>
                </a:extLst>
              </p:cNvPr>
              <p:cNvSpPr txBox="1"/>
              <p:nvPr/>
            </p:nvSpPr>
            <p:spPr>
              <a:xfrm>
                <a:off x="622770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Σ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39.800 TEUR</a:t>
                </a:r>
              </a:p>
            </p:txBody>
          </p:sp>
          <p:sp>
            <p:nvSpPr>
              <p:cNvPr id="54" name="Textfeld 53">
                <a:extLst>
                  <a:ext uri="{FF2B5EF4-FFF2-40B4-BE49-F238E27FC236}">
                    <a16:creationId xmlns:a16="http://schemas.microsoft.com/office/drawing/2014/main" id="{D263C369-CDF9-4644-8999-274669269970}"/>
                  </a:ext>
                </a:extLst>
              </p:cNvPr>
              <p:cNvSpPr txBox="1"/>
              <p:nvPr/>
            </p:nvSpPr>
            <p:spPr>
              <a:xfrm>
                <a:off x="2062771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pPr algn="r"/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Δ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+ 3.200 TEUR</a:t>
                </a:r>
              </a:p>
            </p:txBody>
          </p:sp>
        </p:grpSp>
        <p:graphicFrame>
          <p:nvGraphicFramePr>
            <p:cNvPr id="51" name="Diagramm 16">
              <a:extLst>
                <a:ext uri="{FF2B5EF4-FFF2-40B4-BE49-F238E27FC236}">
                  <a16:creationId xmlns:a16="http://schemas.microsoft.com/office/drawing/2014/main" id="{41E8A04F-3AEB-4B8C-9507-72888FAF59D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447897605"/>
                </p:ext>
              </p:extLst>
            </p:nvPr>
          </p:nvGraphicFramePr>
          <p:xfrm>
            <a:off x="3921124" y="2543175"/>
            <a:ext cx="2880001" cy="853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55" name="Gruppieren 54">
            <a:extLst>
              <a:ext uri="{FF2B5EF4-FFF2-40B4-BE49-F238E27FC236}">
                <a16:creationId xmlns:a16="http://schemas.microsoft.com/office/drawing/2014/main" id="{ACAB88AA-071F-4CD8-B10B-6D550A7FBCCC}"/>
              </a:ext>
            </a:extLst>
          </p:cNvPr>
          <p:cNvGrpSpPr/>
          <p:nvPr/>
        </p:nvGrpSpPr>
        <p:grpSpPr>
          <a:xfrm>
            <a:off x="3973718" y="4572871"/>
            <a:ext cx="2880002" cy="1260000"/>
            <a:chOff x="3921124" y="2280136"/>
            <a:chExt cx="2880002" cy="1260000"/>
          </a:xfrm>
        </p:grpSpPr>
        <p:grpSp>
          <p:nvGrpSpPr>
            <p:cNvPr id="56" name="Gruppieren 55">
              <a:extLst>
                <a:ext uri="{FF2B5EF4-FFF2-40B4-BE49-F238E27FC236}">
                  <a16:creationId xmlns:a16="http://schemas.microsoft.com/office/drawing/2014/main" id="{521CAE37-A689-4947-8735-E07A168E074A}"/>
                </a:ext>
              </a:extLst>
            </p:cNvPr>
            <p:cNvGrpSpPr/>
            <p:nvPr/>
          </p:nvGrpSpPr>
          <p:grpSpPr>
            <a:xfrm>
              <a:off x="3921125" y="2280136"/>
              <a:ext cx="2880001" cy="1260000"/>
              <a:chOff x="622770" y="3841185"/>
              <a:chExt cx="2880001" cy="1260000"/>
            </a:xfrm>
          </p:grpSpPr>
          <p:sp>
            <p:nvSpPr>
              <p:cNvPr id="58" name="Textfeld 57">
                <a:extLst>
                  <a:ext uri="{FF2B5EF4-FFF2-40B4-BE49-F238E27FC236}">
                    <a16:creationId xmlns:a16="http://schemas.microsoft.com/office/drawing/2014/main" id="{7AB30803-ECDB-4FE3-AD78-461B11D1C54A}"/>
                  </a:ext>
                </a:extLst>
              </p:cNvPr>
              <p:cNvSpPr txBox="1"/>
              <p:nvPr/>
            </p:nvSpPr>
            <p:spPr>
              <a:xfrm>
                <a:off x="622770" y="3841185"/>
                <a:ext cx="2880000" cy="126000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r>
                  <a:rPr lang="de-DE" sz="12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Titel</a:t>
                </a:r>
              </a:p>
            </p:txBody>
          </p:sp>
          <p:sp>
            <p:nvSpPr>
              <p:cNvPr id="59" name="Textfeld 58">
                <a:extLst>
                  <a:ext uri="{FF2B5EF4-FFF2-40B4-BE49-F238E27FC236}">
                    <a16:creationId xmlns:a16="http://schemas.microsoft.com/office/drawing/2014/main" id="{A8CA05C3-B997-4CBB-B46A-3E4158881A59}"/>
                  </a:ext>
                </a:extLst>
              </p:cNvPr>
              <p:cNvSpPr txBox="1"/>
              <p:nvPr/>
            </p:nvSpPr>
            <p:spPr>
              <a:xfrm>
                <a:off x="622770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Σ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39.800 TEUR</a:t>
                </a:r>
              </a:p>
            </p:txBody>
          </p:sp>
          <p:sp>
            <p:nvSpPr>
              <p:cNvPr id="60" name="Textfeld 59">
                <a:extLst>
                  <a:ext uri="{FF2B5EF4-FFF2-40B4-BE49-F238E27FC236}">
                    <a16:creationId xmlns:a16="http://schemas.microsoft.com/office/drawing/2014/main" id="{788F009B-043A-4AA8-AFAE-0E8A31B645C6}"/>
                  </a:ext>
                </a:extLst>
              </p:cNvPr>
              <p:cNvSpPr txBox="1"/>
              <p:nvPr/>
            </p:nvSpPr>
            <p:spPr>
              <a:xfrm>
                <a:off x="2062771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pPr algn="r"/>
                <a:r>
                  <a:rPr lang="el-GR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Δ</a:t>
                </a:r>
                <a:r>
                  <a:rPr lang="de-DE" sz="1000"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+ 3.200 TEUR</a:t>
                </a:r>
              </a:p>
            </p:txBody>
          </p:sp>
        </p:grpSp>
        <p:graphicFrame>
          <p:nvGraphicFramePr>
            <p:cNvPr id="57" name="Diagramm 16">
              <a:extLst>
                <a:ext uri="{FF2B5EF4-FFF2-40B4-BE49-F238E27FC236}">
                  <a16:creationId xmlns:a16="http://schemas.microsoft.com/office/drawing/2014/main" id="{B2415DAD-EBFB-4453-B982-AB0B312B0BF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84437215"/>
                </p:ext>
              </p:extLst>
            </p:nvPr>
          </p:nvGraphicFramePr>
          <p:xfrm>
            <a:off x="3921124" y="2543175"/>
            <a:ext cx="2880001" cy="853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6" name="Titel 5">
            <a:extLst>
              <a:ext uri="{FF2B5EF4-FFF2-40B4-BE49-F238E27FC236}">
                <a16:creationId xmlns:a16="http://schemas.microsoft.com/office/drawing/2014/main" id="{9F2D8CF0-C9E1-2041-AB87-D11210F66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Kacheln</a:t>
            </a:r>
          </a:p>
        </p:txBody>
      </p:sp>
    </p:spTree>
    <p:extLst>
      <p:ext uri="{BB962C8B-B14F-4D97-AF65-F5344CB8AC3E}">
        <p14:creationId xmlns:p14="http://schemas.microsoft.com/office/powerpoint/2010/main" val="3703482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agramm 15">
            <a:extLst>
              <a:ext uri="{FF2B5EF4-FFF2-40B4-BE49-F238E27FC236}">
                <a16:creationId xmlns:a16="http://schemas.microsoft.com/office/drawing/2014/main" id="{1ABEE1A9-3053-41ED-BC9E-EE25EE9229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0437587"/>
              </p:ext>
            </p:extLst>
          </p:nvPr>
        </p:nvGraphicFramePr>
        <p:xfrm>
          <a:off x="6317744" y="1695816"/>
          <a:ext cx="5400000" cy="435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Diagramm 26">
            <a:extLst>
              <a:ext uri="{FF2B5EF4-FFF2-40B4-BE49-F238E27FC236}">
                <a16:creationId xmlns:a16="http://schemas.microsoft.com/office/drawing/2014/main" id="{1D0A5E9F-EA16-4FD0-ABDE-F99A05743C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4593167"/>
              </p:ext>
            </p:extLst>
          </p:nvPr>
        </p:nvGraphicFramePr>
        <p:xfrm>
          <a:off x="694819" y="1695816"/>
          <a:ext cx="5400000" cy="435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Titel 23">
            <a:extLst>
              <a:ext uri="{FF2B5EF4-FFF2-40B4-BE49-F238E27FC236}">
                <a16:creationId xmlns:a16="http://schemas.microsoft.com/office/drawing/2014/main" id="{59983717-5B9B-E641-970F-48D14FF1C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Verteilungen und Beziehungen</a:t>
            </a:r>
          </a:p>
        </p:txBody>
      </p:sp>
    </p:spTree>
    <p:extLst>
      <p:ext uri="{BB962C8B-B14F-4D97-AF65-F5344CB8AC3E}">
        <p14:creationId xmlns:p14="http://schemas.microsoft.com/office/powerpoint/2010/main" val="3212077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reportingimpulse">
      <a:dk1>
        <a:sysClr val="windowText" lastClr="000000"/>
      </a:dk1>
      <a:lt1>
        <a:sysClr val="window" lastClr="FFFFFF"/>
      </a:lt1>
      <a:dk2>
        <a:srgbClr val="4B4B4B"/>
      </a:dk2>
      <a:lt2>
        <a:srgbClr val="FFFFFF"/>
      </a:lt2>
      <a:accent1>
        <a:srgbClr val="4E79A7"/>
      </a:accent1>
      <a:accent2>
        <a:srgbClr val="89B8DA"/>
      </a:accent2>
      <a:accent3>
        <a:srgbClr val="707070"/>
      </a:accent3>
      <a:accent4>
        <a:srgbClr val="77D36F"/>
      </a:accent4>
      <a:accent5>
        <a:srgbClr val="F24269"/>
      </a:accent5>
      <a:accent6>
        <a:srgbClr val="77D36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CE9CE21AF0EDF4AA8D5C173E68FE2B9" ma:contentTypeVersion="16" ma:contentTypeDescription="Ein neues Dokument erstellen." ma:contentTypeScope="" ma:versionID="a16d6af949bd1ed812ecd4672468ee78">
  <xsd:schema xmlns:xsd="http://www.w3.org/2001/XMLSchema" xmlns:xs="http://www.w3.org/2001/XMLSchema" xmlns:p="http://schemas.microsoft.com/office/2006/metadata/properties" xmlns:ns2="7725ffef-6512-49c7-bf40-5a160952d58c" xmlns:ns3="2641be83-a0e4-418b-95fa-e38d731b970c" targetNamespace="http://schemas.microsoft.com/office/2006/metadata/properties" ma:root="true" ma:fieldsID="08dbd340bd2de477bbb69f6ea0e6fd9e" ns2:_="" ns3:_="">
    <xsd:import namespace="7725ffef-6512-49c7-bf40-5a160952d58c"/>
    <xsd:import namespace="2641be83-a0e4-418b-95fa-e38d731b970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25ffef-6512-49c7-bf40-5a160952d58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ae1db2d-f217-48e1-87c0-cd6986cebae1}" ma:internalName="TaxCatchAll" ma:showField="CatchAllData" ma:web="7725ffef-6512-49c7-bf40-5a160952d5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41be83-a0e4-418b-95fa-e38d731b97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103d77d1-d645-46fc-a1a2-3b4016463e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725ffef-6512-49c7-bf40-5a160952d58c">
      <UserInfo>
        <DisplayName>Kai-Uwe Stahl</DisplayName>
        <AccountId>12</AccountId>
        <AccountType/>
      </UserInfo>
    </SharedWithUsers>
    <lcf76f155ced4ddcb4097134ff3c332f xmlns="2641be83-a0e4-418b-95fa-e38d731b970c">
      <Terms xmlns="http://schemas.microsoft.com/office/infopath/2007/PartnerControls"/>
    </lcf76f155ced4ddcb4097134ff3c332f>
    <TaxCatchAll xmlns="7725ffef-6512-49c7-bf40-5a160952d58c" xsi:nil="true"/>
  </documentManagement>
</p:properties>
</file>

<file path=customXml/itemProps1.xml><?xml version="1.0" encoding="utf-8"?>
<ds:datastoreItem xmlns:ds="http://schemas.openxmlformats.org/officeDocument/2006/customXml" ds:itemID="{4BA7F121-52B5-4F27-8057-0887E83709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80A37A-195A-4DC5-830F-ECCB1CA6DBD2}">
  <ds:schemaRefs>
    <ds:schemaRef ds:uri="2641be83-a0e4-418b-95fa-e38d731b970c"/>
    <ds:schemaRef ds:uri="7725ffef-6512-49c7-bf40-5a160952d58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37C3A43-E678-45E4-9CD8-59125CEED48A}">
  <ds:schemaRefs>
    <ds:schemaRef ds:uri="2641be83-a0e4-418b-95fa-e38d731b970c"/>
    <ds:schemaRef ds:uri="7725ffef-6512-49c7-bf40-5a160952d58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180</Words>
  <Application>Microsoft Office PowerPoint</Application>
  <PresentationFormat>Breitbild</PresentationFormat>
  <Paragraphs>77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Open Sans</vt:lpstr>
      <vt:lpstr>Office</vt:lpstr>
      <vt:lpstr>PowerPoint-Präsentation</vt:lpstr>
      <vt:lpstr>PowerPoint-Präsentation</vt:lpstr>
      <vt:lpstr>PowerPoint-Präsentation</vt:lpstr>
      <vt:lpstr>PowerPoint-Präsentation</vt:lpstr>
      <vt:lpstr>Strukturdiagramme</vt:lpstr>
      <vt:lpstr>Zeitdiagramme</vt:lpstr>
      <vt:lpstr>(Visuelle) Tabelle</vt:lpstr>
      <vt:lpstr>Kacheln</vt:lpstr>
      <vt:lpstr>Verteilungen und Beziehungen</vt:lpstr>
      <vt:lpstr>Zusammensetzung</vt:lpstr>
      <vt:lpstr>Visuelle Filter</vt:lpstr>
      <vt:lpstr>Navigation &amp; Sticker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Aufbau</dc:title>
  <dc:creator>Kai-Uwe Stahl</dc:creator>
  <cp:lastModifiedBy>Kai-Uwe Stahl</cp:lastModifiedBy>
  <cp:revision>2</cp:revision>
  <dcterms:created xsi:type="dcterms:W3CDTF">2021-03-16T08:04:33Z</dcterms:created>
  <dcterms:modified xsi:type="dcterms:W3CDTF">2023-05-05T07:46:41Z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0x010100FCE9CE21AF0EDF4AA8D5C173E68FE2B9</vt:lpwstr>
  </property>
  <property fmtid="{D5CDD505-2E9C-101B-9397-08002B2CF9AE}" pid="3" name="MediaServiceImageTags">
    <vt:lpwstr/>
  </property>
</Properties>
</file>